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8" r:id="rId1"/>
  </p:sldMasterIdLst>
  <p:notesMasterIdLst>
    <p:notesMasterId r:id="rId7"/>
  </p:notesMasterIdLst>
  <p:sldIdLst>
    <p:sldId id="262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8CA7E0-1455-3740-9703-502B3E856D92}" v="428" dt="2022-02-20T01:05:41.3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35"/>
    <p:restoredTop sz="94830"/>
  </p:normalViewPr>
  <p:slideViewPr>
    <p:cSldViewPr snapToGrid="0" snapToObjects="1">
      <p:cViewPr varScale="1">
        <p:scale>
          <a:sx n="121" d="100"/>
          <a:sy n="121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asree Ramani" userId="0f8ff3abe2855cdf" providerId="LiveId" clId="{788CA7E0-1455-3740-9703-502B3E856D92}"/>
    <pc:docChg chg="undo custSel addSld delSld modSld sldOrd">
      <pc:chgData name="Jayasree Ramani" userId="0f8ff3abe2855cdf" providerId="LiveId" clId="{788CA7E0-1455-3740-9703-502B3E856D92}" dt="2022-02-20T01:06:52.902" v="2521" actId="207"/>
      <pc:docMkLst>
        <pc:docMk/>
      </pc:docMkLst>
      <pc:sldChg chg="addSp delSp modSp del mod addAnim delAnim">
        <pc:chgData name="Jayasree Ramani" userId="0f8ff3abe2855cdf" providerId="LiveId" clId="{788CA7E0-1455-3740-9703-502B3E856D92}" dt="2022-02-19T19:58:21.619" v="2156" actId="2696"/>
        <pc:sldMkLst>
          <pc:docMk/>
          <pc:sldMk cId="225575751" sldId="256"/>
        </pc:sldMkLst>
        <pc:spChg chg="mod">
          <ac:chgData name="Jayasree Ramani" userId="0f8ff3abe2855cdf" providerId="LiveId" clId="{788CA7E0-1455-3740-9703-502B3E856D92}" dt="2022-02-19T19:50:39.170" v="2109" actId="207"/>
          <ac:spMkLst>
            <pc:docMk/>
            <pc:sldMk cId="225575751" sldId="256"/>
            <ac:spMk id="2" creationId="{EFC6DD43-3D84-3C41-AE2D-BF4040C0C51C}"/>
          </ac:spMkLst>
        </pc:spChg>
        <pc:spChg chg="mod">
          <ac:chgData name="Jayasree Ramani" userId="0f8ff3abe2855cdf" providerId="LiveId" clId="{788CA7E0-1455-3740-9703-502B3E856D92}" dt="2022-02-19T19:50:33.613" v="2108" actId="207"/>
          <ac:spMkLst>
            <pc:docMk/>
            <pc:sldMk cId="225575751" sldId="256"/>
            <ac:spMk id="3" creationId="{23563496-949B-7F46-972F-FAEF3CE04E11}"/>
          </ac:spMkLst>
        </pc:spChg>
        <pc:spChg chg="add mod">
          <ac:chgData name="Jayasree Ramani" userId="0f8ff3abe2855cdf" providerId="LiveId" clId="{788CA7E0-1455-3740-9703-502B3E856D92}" dt="2022-02-19T19:50:46.871" v="2110" actId="1076"/>
          <ac:spMkLst>
            <pc:docMk/>
            <pc:sldMk cId="225575751" sldId="256"/>
            <ac:spMk id="4" creationId="{2DE37045-E793-FD4A-8EDF-C7C3C55BC3B8}"/>
          </ac:spMkLst>
        </pc:spChg>
        <pc:spChg chg="add del mod">
          <ac:chgData name="Jayasree Ramani" userId="0f8ff3abe2855cdf" providerId="LiveId" clId="{788CA7E0-1455-3740-9703-502B3E856D92}" dt="2022-02-19T19:51:11.070" v="2113"/>
          <ac:spMkLst>
            <pc:docMk/>
            <pc:sldMk cId="225575751" sldId="256"/>
            <ac:spMk id="5" creationId="{F0456E41-E5B5-CC42-8A56-BA0EDE698F0F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2" creationId="{04B69146-C1C0-4B58-86FC-34F3390EBAE8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3" creationId="{73C994B4-9721-4148-9EEC-6793CECDE8DD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5" creationId="{F9D95E49-763A-4886-B038-82F734740554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7" creationId="{4D4D99EB-C4F3-4F0C-91F7-AB4DC2A08E4A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3" creationId="{24EF3E42-675E-4E84-AA5A-E233060C0D3C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5" creationId="{0F3B65B4-B443-446A-9981-E6E89B0B75C1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7" creationId="{12FD6970-15B8-49A1-B818-28F5A444F8CA}"/>
          </ac:spMkLst>
        </pc:spChg>
        <pc:picChg chg="del">
          <ac:chgData name="Jayasree Ramani" userId="0f8ff3abe2855cdf" providerId="LiveId" clId="{788CA7E0-1455-3740-9703-502B3E856D92}" dt="2022-02-19T19:43:44.995" v="2034" actId="478"/>
          <ac:picMkLst>
            <pc:docMk/>
            <pc:sldMk cId="225575751" sldId="256"/>
            <ac:picMk id="41" creationId="{F144E64F-D818-4894-880B-6E4BD1472C3C}"/>
          </ac:picMkLst>
        </pc:picChg>
        <pc:picChg chg="add del">
          <ac:chgData name="Jayasree Ramani" userId="0f8ff3abe2855cdf" providerId="LiveId" clId="{788CA7E0-1455-3740-9703-502B3E856D92}" dt="2022-02-19T19:46:34.024" v="2079" actId="26606"/>
          <ac:picMkLst>
            <pc:docMk/>
            <pc:sldMk cId="225575751" sldId="256"/>
            <ac:picMk id="59" creationId="{91D4532B-7C99-41F0-80D9-0EF835586A01}"/>
          </ac:picMkLst>
        </pc:pic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54" creationId="{EC540AD5-A993-4DA3-B064-D004E2CC655D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56" creationId="{8E6A9698-2C5E-4B0F-B3FA-0CE9BCA6E1AC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69" creationId="{FD6C387B-06BE-490B-A22D-8EA8A67AA87E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71" creationId="{94DCE841-D2A0-408E-8F2F-990D0105E2FE}"/>
          </ac:cxnSpMkLst>
        </pc:cxnChg>
      </pc:sldChg>
      <pc:sldChg chg="modSp mod">
        <pc:chgData name="Jayasree Ramani" userId="0f8ff3abe2855cdf" providerId="LiveId" clId="{788CA7E0-1455-3740-9703-502B3E856D92}" dt="2022-02-19T19:37:49.536" v="2024" actId="207"/>
        <pc:sldMkLst>
          <pc:docMk/>
          <pc:sldMk cId="3253323582" sldId="257"/>
        </pc:sldMkLst>
        <pc:spChg chg="mod">
          <ac:chgData name="Jayasree Ramani" userId="0f8ff3abe2855cdf" providerId="LiveId" clId="{788CA7E0-1455-3740-9703-502B3E856D92}" dt="2022-02-19T19:37:49.536" v="2024" actId="207"/>
          <ac:spMkLst>
            <pc:docMk/>
            <pc:sldMk cId="3253323582" sldId="257"/>
            <ac:spMk id="2" creationId="{33F5C5C3-6320-B548-BA94-F7BD1D60A959}"/>
          </ac:spMkLst>
        </pc:spChg>
        <pc:graphicFrameChg chg="mod">
          <ac:chgData name="Jayasree Ramani" userId="0f8ff3abe2855cdf" providerId="LiveId" clId="{788CA7E0-1455-3740-9703-502B3E856D92}" dt="2022-02-19T15:52:55.393" v="59" actId="1076"/>
          <ac:graphicFrameMkLst>
            <pc:docMk/>
            <pc:sldMk cId="3253323582" sldId="257"/>
            <ac:graphicFrameMk id="19" creationId="{A767D0B9-BF20-42F0-A6C1-FDC69401F37C}"/>
          </ac:graphicFrameMkLst>
        </pc:graphicFrameChg>
      </pc:sldChg>
      <pc:sldChg chg="addSp delSp modSp mod">
        <pc:chgData name="Jayasree Ramani" userId="0f8ff3abe2855cdf" providerId="LiveId" clId="{788CA7E0-1455-3740-9703-502B3E856D92}" dt="2022-02-20T01:02:14.360" v="2489" actId="6549"/>
        <pc:sldMkLst>
          <pc:docMk/>
          <pc:sldMk cId="170445509" sldId="258"/>
        </pc:sldMkLst>
        <pc:spChg chg="mod">
          <ac:chgData name="Jayasree Ramani" userId="0f8ff3abe2855cdf" providerId="LiveId" clId="{788CA7E0-1455-3740-9703-502B3E856D92}" dt="2022-02-20T01:02:14.360" v="2489" actId="6549"/>
          <ac:spMkLst>
            <pc:docMk/>
            <pc:sldMk cId="170445509" sldId="258"/>
            <ac:spMk id="2" creationId="{C0ABAEBA-F4E5-BF4B-975E-9EF107001AB3}"/>
          </ac:spMkLst>
        </pc:spChg>
        <pc:spChg chg="add del mod">
          <ac:chgData name="Jayasree Ramani" userId="0f8ff3abe2855cdf" providerId="LiveId" clId="{788CA7E0-1455-3740-9703-502B3E856D92}" dt="2022-02-19T18:29:14.382" v="1891"/>
          <ac:spMkLst>
            <pc:docMk/>
            <pc:sldMk cId="170445509" sldId="258"/>
            <ac:spMk id="7" creationId="{2827F84F-5ED8-AF40-B61E-498607188D3F}"/>
          </ac:spMkLst>
        </pc:spChg>
        <pc:graphicFrameChg chg="modGraphic">
          <ac:chgData name="Jayasree Ramani" userId="0f8ff3abe2855cdf" providerId="LiveId" clId="{788CA7E0-1455-3740-9703-502B3E856D92}" dt="2022-02-19T18:31:09.041" v="1903" actId="207"/>
          <ac:graphicFrameMkLst>
            <pc:docMk/>
            <pc:sldMk cId="170445509" sldId="258"/>
            <ac:graphicFrameMk id="6" creationId="{518CFB8F-2F11-6843-8315-A64471B69B59}"/>
          </ac:graphicFrameMkLst>
        </pc:graphicFrameChg>
        <pc:picChg chg="mod">
          <ac:chgData name="Jayasree Ramani" userId="0f8ff3abe2855cdf" providerId="LiveId" clId="{788CA7E0-1455-3740-9703-502B3E856D92}" dt="2022-02-19T18:32:19.751" v="1908" actId="207"/>
          <ac:picMkLst>
            <pc:docMk/>
            <pc:sldMk cId="170445509" sldId="258"/>
            <ac:picMk id="5" creationId="{438D3B24-2E85-F346-8A66-8937EFEBE6FB}"/>
          </ac:picMkLst>
        </pc:picChg>
      </pc:sldChg>
      <pc:sldChg chg="addSp delSp modSp new mod setBg">
        <pc:chgData name="Jayasree Ramani" userId="0f8ff3abe2855cdf" providerId="LiveId" clId="{788CA7E0-1455-3740-9703-502B3E856D92}" dt="2022-02-19T19:38:38.340" v="2027" actId="108"/>
        <pc:sldMkLst>
          <pc:docMk/>
          <pc:sldMk cId="2672312153" sldId="259"/>
        </pc:sldMkLst>
        <pc:spChg chg="mod">
          <ac:chgData name="Jayasree Ramani" userId="0f8ff3abe2855cdf" providerId="LiveId" clId="{788CA7E0-1455-3740-9703-502B3E856D92}" dt="2022-02-19T19:38:38.340" v="2027" actId="108"/>
          <ac:spMkLst>
            <pc:docMk/>
            <pc:sldMk cId="2672312153" sldId="259"/>
            <ac:spMk id="2" creationId="{3E9B7C09-7888-854B-A012-53366A6E13A9}"/>
          </ac:spMkLst>
        </pc:spChg>
        <pc:spChg chg="del mod">
          <ac:chgData name="Jayasree Ramani" userId="0f8ff3abe2855cdf" providerId="LiveId" clId="{788CA7E0-1455-3740-9703-502B3E856D92}" dt="2022-02-19T16:16:45.999" v="1319" actId="26606"/>
          <ac:spMkLst>
            <pc:docMk/>
            <pc:sldMk cId="2672312153" sldId="259"/>
            <ac:spMk id="3" creationId="{DA962349-8BCF-9144-A023-3CB576759B56}"/>
          </ac:spMkLst>
        </pc:spChg>
        <pc:spChg chg="add del mod">
          <ac:chgData name="Jayasree Ramani" userId="0f8ff3abe2855cdf" providerId="LiveId" clId="{788CA7E0-1455-3740-9703-502B3E856D92}" dt="2022-02-19T16:37:49.383" v="1429" actId="478"/>
          <ac:spMkLst>
            <pc:docMk/>
            <pc:sldMk cId="2672312153" sldId="259"/>
            <ac:spMk id="9" creationId="{EF4398D2-C6ED-3745-856E-F8CA47442906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0" creationId="{A88A3AEA-8067-474F-940E-BD5B58D88D8B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2" creationId="{D803427E-36C0-4811-BE64-ACF653F6AA93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4" creationId="{D9231370-89C4-4981-8C91-A3F3D1146CEB}"/>
          </ac:spMkLst>
        </pc:spChg>
        <pc:spChg chg="add del mod">
          <ac:chgData name="Jayasree Ramani" userId="0f8ff3abe2855cdf" providerId="LiveId" clId="{788CA7E0-1455-3740-9703-502B3E856D92}" dt="2022-02-19T16:50:18.576" v="1463" actId="478"/>
          <ac:spMkLst>
            <pc:docMk/>
            <pc:sldMk cId="2672312153" sldId="259"/>
            <ac:spMk id="17" creationId="{B904AC36-D6D5-CE46-B693-48BFC1EDC00C}"/>
          </ac:spMkLst>
        </pc:spChg>
        <pc:spChg chg="add del mod">
          <ac:chgData name="Jayasree Ramani" userId="0f8ff3abe2855cdf" providerId="LiveId" clId="{788CA7E0-1455-3740-9703-502B3E856D92}" dt="2022-02-19T16:57:15.581" v="1484" actId="478"/>
          <ac:spMkLst>
            <pc:docMk/>
            <pc:sldMk cId="2672312153" sldId="259"/>
            <ac:spMk id="22" creationId="{EF214B10-AB90-E14A-B9FF-FA679E4240E2}"/>
          </ac:spMkLst>
        </pc:spChg>
        <pc:spChg chg="add del mod">
          <ac:chgData name="Jayasree Ramani" userId="0f8ff3abe2855cdf" providerId="LiveId" clId="{788CA7E0-1455-3740-9703-502B3E856D92}" dt="2022-02-19T17:40:55.884" v="1790" actId="47"/>
          <ac:spMkLst>
            <pc:docMk/>
            <pc:sldMk cId="2672312153" sldId="259"/>
            <ac:spMk id="45" creationId="{7DF5A9D6-E70A-324C-9BF6-9CC08555BD8E}"/>
          </ac:spMkLst>
        </pc:spChg>
        <pc:spChg chg="add mod">
          <ac:chgData name="Jayasree Ramani" userId="0f8ff3abe2855cdf" providerId="LiveId" clId="{788CA7E0-1455-3740-9703-502B3E856D92}" dt="2022-02-19T18:33:50.656" v="1927" actId="1076"/>
          <ac:spMkLst>
            <pc:docMk/>
            <pc:sldMk cId="2672312153" sldId="259"/>
            <ac:spMk id="46" creationId="{0840E3A9-99F7-B14F-9D4D-0D3ED2C0555F}"/>
          </ac:spMkLst>
        </pc:spChg>
        <pc:graphicFrameChg chg="add del mod modGraphic">
          <ac:chgData name="Jayasree Ramani" userId="0f8ff3abe2855cdf" providerId="LiveId" clId="{788CA7E0-1455-3740-9703-502B3E856D92}" dt="2022-02-19T18:30:04.722" v="1894"/>
          <ac:graphicFrameMkLst>
            <pc:docMk/>
            <pc:sldMk cId="2672312153" sldId="259"/>
            <ac:graphicFrameMk id="5" creationId="{C7A7E82E-E136-402B-A369-02CA0F3741CC}"/>
          </ac:graphicFrameMkLst>
        </pc:graphicFrameChg>
        <pc:graphicFrameChg chg="add del mod modGraphic">
          <ac:chgData name="Jayasree Ramani" userId="0f8ff3abe2855cdf" providerId="LiveId" clId="{788CA7E0-1455-3740-9703-502B3E856D92}" dt="2022-02-19T16:47:11.417" v="1453" actId="478"/>
          <ac:graphicFrameMkLst>
            <pc:docMk/>
            <pc:sldMk cId="2672312153" sldId="259"/>
            <ac:graphicFrameMk id="11" creationId="{476C1AAB-48AD-9148-9689-7E87AE74C7CB}"/>
          </ac:graphicFrameMkLst>
        </pc:graphicFrameChg>
        <pc:graphicFrameChg chg="add mod modGraphic">
          <ac:chgData name="Jayasree Ramani" userId="0f8ff3abe2855cdf" providerId="LiveId" clId="{788CA7E0-1455-3740-9703-502B3E856D92}" dt="2022-02-19T16:50:23.203" v="1464" actId="478"/>
          <ac:graphicFrameMkLst>
            <pc:docMk/>
            <pc:sldMk cId="2672312153" sldId="259"/>
            <ac:graphicFrameMk id="13" creationId="{FCD701C7-2118-F443-817E-C1F1188F9F7D}"/>
          </ac:graphicFrameMkLst>
        </pc:graphicFrameChg>
        <pc:graphicFrameChg chg="add mod modGraphic">
          <ac:chgData name="Jayasree Ramani" userId="0f8ff3abe2855cdf" providerId="LiveId" clId="{788CA7E0-1455-3740-9703-502B3E856D92}" dt="2022-02-19T17:41:46.594" v="1795" actId="1076"/>
          <ac:graphicFrameMkLst>
            <pc:docMk/>
            <pc:sldMk cId="2672312153" sldId="259"/>
            <ac:graphicFrameMk id="35" creationId="{72BB6FC2-AE63-7647-8DDD-97ECBB293FBE}"/>
          </ac:graphicFrameMkLst>
        </pc:graphicFrameChg>
        <pc:graphicFrameChg chg="add del mod">
          <ac:chgData name="Jayasree Ramani" userId="0f8ff3abe2855cdf" providerId="LiveId" clId="{788CA7E0-1455-3740-9703-502B3E856D92}" dt="2022-02-19T17:23:58.646" v="1560" actId="1957"/>
          <ac:graphicFrameMkLst>
            <pc:docMk/>
            <pc:sldMk cId="2672312153" sldId="259"/>
            <ac:graphicFrameMk id="36" creationId="{0BDA306F-FF1A-A748-9AB1-037BCB2AF2C9}"/>
          </ac:graphicFrameMkLst>
        </pc:graphicFrameChg>
        <pc:picChg chg="add mod">
          <ac:chgData name="Jayasree Ramani" userId="0f8ff3abe2855cdf" providerId="LiveId" clId="{788CA7E0-1455-3740-9703-502B3E856D92}" dt="2022-02-19T17:41:10.637" v="1792" actId="1076"/>
          <ac:picMkLst>
            <pc:docMk/>
            <pc:sldMk cId="2672312153" sldId="259"/>
            <ac:picMk id="6" creationId="{C8CD1275-24DB-BC42-90D1-9307C69B0889}"/>
          </ac:picMkLst>
        </pc:picChg>
        <pc:picChg chg="add mod">
          <ac:chgData name="Jayasree Ramani" userId="0f8ff3abe2855cdf" providerId="LiveId" clId="{788CA7E0-1455-3740-9703-502B3E856D92}" dt="2022-02-19T17:41:26.269" v="1793" actId="1076"/>
          <ac:picMkLst>
            <pc:docMk/>
            <pc:sldMk cId="2672312153" sldId="259"/>
            <ac:picMk id="8" creationId="{5AC98A7B-3815-9041-ADA8-DE848AC63197}"/>
          </ac:picMkLst>
        </pc:picChg>
        <pc:picChg chg="add del mod">
          <ac:chgData name="Jayasree Ramani" userId="0f8ff3abe2855cdf" providerId="LiveId" clId="{788CA7E0-1455-3740-9703-502B3E856D92}" dt="2022-02-19T16:57:19.413" v="1485" actId="478"/>
          <ac:picMkLst>
            <pc:docMk/>
            <pc:sldMk cId="2672312153" sldId="259"/>
            <ac:picMk id="20" creationId="{B4D9B25F-6401-894E-8C21-8720B27F3759}"/>
          </ac:picMkLst>
        </pc:picChg>
        <pc:picChg chg="add del mod">
          <ac:chgData name="Jayasree Ramani" userId="0f8ff3abe2855cdf" providerId="LiveId" clId="{788CA7E0-1455-3740-9703-502B3E856D92}" dt="2022-02-19T16:57:12.036" v="1483" actId="478"/>
          <ac:picMkLst>
            <pc:docMk/>
            <pc:sldMk cId="2672312153" sldId="259"/>
            <ac:picMk id="21" creationId="{220DB7DC-0926-4545-A0BE-FE19B4E34076}"/>
          </ac:picMkLst>
        </pc:picChg>
        <pc:picChg chg="add mod">
          <ac:chgData name="Jayasree Ramani" userId="0f8ff3abe2855cdf" providerId="LiveId" clId="{788CA7E0-1455-3740-9703-502B3E856D92}" dt="2022-02-19T17:39:27.335" v="1782" actId="1076"/>
          <ac:picMkLst>
            <pc:docMk/>
            <pc:sldMk cId="2672312153" sldId="259"/>
            <ac:picMk id="24" creationId="{B9B97BE4-7226-A441-9A26-688A1D37B200}"/>
          </ac:picMkLst>
        </pc:picChg>
        <pc:picChg chg="add del mod">
          <ac:chgData name="Jayasree Ramani" userId="0f8ff3abe2855cdf" providerId="LiveId" clId="{788CA7E0-1455-3740-9703-502B3E856D92}" dt="2022-02-19T17:16:42.442" v="1533" actId="21"/>
          <ac:picMkLst>
            <pc:docMk/>
            <pc:sldMk cId="2672312153" sldId="259"/>
            <ac:picMk id="26" creationId="{C2CDC374-F8BB-6D4A-AEE3-D8EB6C24F562}"/>
          </ac:picMkLst>
        </pc:picChg>
        <pc:picChg chg="add del mod">
          <ac:chgData name="Jayasree Ramani" userId="0f8ff3abe2855cdf" providerId="LiveId" clId="{788CA7E0-1455-3740-9703-502B3E856D92}" dt="2022-02-19T17:16:42.442" v="1533" actId="21"/>
          <ac:picMkLst>
            <pc:docMk/>
            <pc:sldMk cId="2672312153" sldId="259"/>
            <ac:picMk id="28" creationId="{34C9D89A-CD18-1046-8229-F432D88331BD}"/>
          </ac:picMkLst>
        </pc:picChg>
        <pc:picChg chg="add del mod">
          <ac:chgData name="Jayasree Ramani" userId="0f8ff3abe2855cdf" providerId="LiveId" clId="{788CA7E0-1455-3740-9703-502B3E856D92}" dt="2022-02-19T17:17:43.641" v="1542" actId="478"/>
          <ac:picMkLst>
            <pc:docMk/>
            <pc:sldMk cId="2672312153" sldId="259"/>
            <ac:picMk id="30" creationId="{31769FF6-4CE8-1F48-AEBD-6DB51D0CB8DD}"/>
          </ac:picMkLst>
        </pc:picChg>
        <pc:picChg chg="add del mod">
          <ac:chgData name="Jayasree Ramani" userId="0f8ff3abe2855cdf" providerId="LiveId" clId="{788CA7E0-1455-3740-9703-502B3E856D92}" dt="2022-02-19T17:22:31.656" v="1553" actId="478"/>
          <ac:picMkLst>
            <pc:docMk/>
            <pc:sldMk cId="2672312153" sldId="259"/>
            <ac:picMk id="32" creationId="{0AA63B0E-8488-6D47-8085-496739288515}"/>
          </ac:picMkLst>
        </pc:picChg>
        <pc:picChg chg="add del mod">
          <ac:chgData name="Jayasree Ramani" userId="0f8ff3abe2855cdf" providerId="LiveId" clId="{788CA7E0-1455-3740-9703-502B3E856D92}" dt="2022-02-19T17:23:19.293" v="1557" actId="478"/>
          <ac:picMkLst>
            <pc:docMk/>
            <pc:sldMk cId="2672312153" sldId="259"/>
            <ac:picMk id="34" creationId="{18C2DC76-313F-7241-AFA9-C640C90DC1E5}"/>
          </ac:picMkLst>
        </pc:picChg>
        <pc:picChg chg="add del mod">
          <ac:chgData name="Jayasree Ramani" userId="0f8ff3abe2855cdf" providerId="LiveId" clId="{788CA7E0-1455-3740-9703-502B3E856D92}" dt="2022-02-19T17:25:43.106" v="1563" actId="478"/>
          <ac:picMkLst>
            <pc:docMk/>
            <pc:sldMk cId="2672312153" sldId="259"/>
            <ac:picMk id="38" creationId="{A6446646-E31F-A74F-B4FF-5519E2B2AA58}"/>
          </ac:picMkLst>
        </pc:picChg>
        <pc:picChg chg="add mod">
          <ac:chgData name="Jayasree Ramani" userId="0f8ff3abe2855cdf" providerId="LiveId" clId="{788CA7E0-1455-3740-9703-502B3E856D92}" dt="2022-02-19T17:26:03.960" v="1566" actId="1076"/>
          <ac:picMkLst>
            <pc:docMk/>
            <pc:sldMk cId="2672312153" sldId="259"/>
            <ac:picMk id="40" creationId="{6E441676-5EAA-7942-8D7B-F1DD82549FCB}"/>
          </ac:picMkLst>
        </pc:picChg>
        <pc:picChg chg="add del mod">
          <ac:chgData name="Jayasree Ramani" userId="0f8ff3abe2855cdf" providerId="LiveId" clId="{788CA7E0-1455-3740-9703-502B3E856D92}" dt="2022-02-19T17:34:52.377" v="1668" actId="478"/>
          <ac:picMkLst>
            <pc:docMk/>
            <pc:sldMk cId="2672312153" sldId="259"/>
            <ac:picMk id="42" creationId="{F1F52A87-9372-F744-93CB-8E243340FF19}"/>
          </ac:picMkLst>
        </pc:picChg>
        <pc:picChg chg="add mod">
          <ac:chgData name="Jayasree Ramani" userId="0f8ff3abe2855cdf" providerId="LiveId" clId="{788CA7E0-1455-3740-9703-502B3E856D92}" dt="2022-02-19T17:35:56.625" v="1674" actId="14100"/>
          <ac:picMkLst>
            <pc:docMk/>
            <pc:sldMk cId="2672312153" sldId="259"/>
            <ac:picMk id="44" creationId="{68AA81FF-38D4-F844-8A61-10A4F1E3E133}"/>
          </ac:picMkLst>
        </pc:picChg>
        <pc:cxnChg chg="add del">
          <ac:chgData name="Jayasree Ramani" userId="0f8ff3abe2855cdf" providerId="LiveId" clId="{788CA7E0-1455-3740-9703-502B3E856D92}" dt="2022-02-19T16:19:21.672" v="1321" actId="26606"/>
          <ac:cxnSpMkLst>
            <pc:docMk/>
            <pc:sldMk cId="2672312153" sldId="259"/>
            <ac:cxnSpMk id="16" creationId="{474D4826-9FF4-4E17-AB42-146B76BD3223}"/>
          </ac:cxnSpMkLst>
        </pc:cxnChg>
        <pc:cxnChg chg="add del">
          <ac:chgData name="Jayasree Ramani" userId="0f8ff3abe2855cdf" providerId="LiveId" clId="{788CA7E0-1455-3740-9703-502B3E856D92}" dt="2022-02-19T16:19:21.672" v="1321" actId="26606"/>
          <ac:cxnSpMkLst>
            <pc:docMk/>
            <pc:sldMk cId="2672312153" sldId="259"/>
            <ac:cxnSpMk id="18" creationId="{C5873965-CEB2-46E1-951E-037689B07891}"/>
          </ac:cxnSpMkLst>
        </pc:cxnChg>
      </pc:sldChg>
      <pc:sldChg chg="modSp new del">
        <pc:chgData name="Jayasree Ramani" userId="0f8ff3abe2855cdf" providerId="LiveId" clId="{788CA7E0-1455-3740-9703-502B3E856D92}" dt="2022-02-19T17:10:06.216" v="1531" actId="2696"/>
        <pc:sldMkLst>
          <pc:docMk/>
          <pc:sldMk cId="318041986" sldId="260"/>
        </pc:sldMkLst>
        <pc:spChg chg="mod">
          <ac:chgData name="Jayasree Ramani" userId="0f8ff3abe2855cdf" providerId="LiveId" clId="{788CA7E0-1455-3740-9703-502B3E856D92}" dt="2022-02-19T17:09:55.332" v="1530"/>
          <ac:spMkLst>
            <pc:docMk/>
            <pc:sldMk cId="318041986" sldId="260"/>
            <ac:spMk id="3" creationId="{EBD413BD-B970-E741-9906-94292EC597A4}"/>
          </ac:spMkLst>
        </pc:spChg>
      </pc:sldChg>
      <pc:sldChg chg="addSp delSp modSp new del mod">
        <pc:chgData name="Jayasree Ramani" userId="0f8ff3abe2855cdf" providerId="LiveId" clId="{788CA7E0-1455-3740-9703-502B3E856D92}" dt="2022-02-19T19:38:44.817" v="2028" actId="2696"/>
        <pc:sldMkLst>
          <pc:docMk/>
          <pc:sldMk cId="3937931962" sldId="260"/>
        </pc:sldMkLst>
        <pc:spChg chg="del">
          <ac:chgData name="Jayasree Ramani" userId="0f8ff3abe2855cdf" providerId="LiveId" clId="{788CA7E0-1455-3740-9703-502B3E856D92}" dt="2022-02-19T18:35:22.018" v="1929"/>
          <ac:spMkLst>
            <pc:docMk/>
            <pc:sldMk cId="3937931962" sldId="260"/>
            <ac:spMk id="3" creationId="{275B3A49-F042-4545-971F-CB2DA6A57255}"/>
          </ac:spMkLst>
        </pc:spChg>
        <pc:spChg chg="add mod">
          <ac:chgData name="Jayasree Ramani" userId="0f8ff3abe2855cdf" providerId="LiveId" clId="{788CA7E0-1455-3740-9703-502B3E856D92}" dt="2022-02-19T18:35:54.395" v="1931" actId="478"/>
          <ac:spMkLst>
            <pc:docMk/>
            <pc:sldMk cId="3937931962" sldId="260"/>
            <ac:spMk id="6" creationId="{FECF2A51-41DE-C941-AC9A-9329DFC424CD}"/>
          </ac:spMkLst>
        </pc:spChg>
        <pc:graphicFrameChg chg="add mod">
          <ac:chgData name="Jayasree Ramani" userId="0f8ff3abe2855cdf" providerId="LiveId" clId="{788CA7E0-1455-3740-9703-502B3E856D92}" dt="2022-02-19T19:26:31.486" v="1972" actId="14100"/>
          <ac:graphicFrameMkLst>
            <pc:docMk/>
            <pc:sldMk cId="3937931962" sldId="260"/>
            <ac:graphicFrameMk id="3" creationId="{B19746AF-861E-7D4F-B833-710DB7DF46F8}"/>
          </ac:graphicFrameMkLst>
        </pc:graphicFrameChg>
        <pc:graphicFrameChg chg="add del mod">
          <ac:chgData name="Jayasree Ramani" userId="0f8ff3abe2855cdf" providerId="LiveId" clId="{788CA7E0-1455-3740-9703-502B3E856D92}" dt="2022-02-19T18:35:54.395" v="1931" actId="478"/>
          <ac:graphicFrameMkLst>
            <pc:docMk/>
            <pc:sldMk cId="3937931962" sldId="260"/>
            <ac:graphicFrameMk id="4" creationId="{0D013D31-F607-CF4E-AB8C-690A375BFF25}"/>
          </ac:graphicFrameMkLst>
        </pc:graphicFrameChg>
        <pc:graphicFrameChg chg="add mod">
          <ac:chgData name="Jayasree Ramani" userId="0f8ff3abe2855cdf" providerId="LiveId" clId="{788CA7E0-1455-3740-9703-502B3E856D92}" dt="2022-02-19T19:24:32.644" v="1962" actId="14100"/>
          <ac:graphicFrameMkLst>
            <pc:docMk/>
            <pc:sldMk cId="3937931962" sldId="260"/>
            <ac:graphicFrameMk id="7" creationId="{901D9A82-E443-874E-92AD-02DBE60D7A44}"/>
          </ac:graphicFrameMkLst>
        </pc:graphicFrameChg>
      </pc:sldChg>
      <pc:sldChg chg="addSp delSp modSp new mod">
        <pc:chgData name="Jayasree Ramani" userId="0f8ff3abe2855cdf" providerId="LiveId" clId="{788CA7E0-1455-3740-9703-502B3E856D92}" dt="2022-02-20T01:06:52.902" v="2521" actId="207"/>
        <pc:sldMkLst>
          <pc:docMk/>
          <pc:sldMk cId="4232472341" sldId="261"/>
        </pc:sldMkLst>
        <pc:spChg chg="mod">
          <ac:chgData name="Jayasree Ramani" userId="0f8ff3abe2855cdf" providerId="LiveId" clId="{788CA7E0-1455-3740-9703-502B3E856D92}" dt="2022-02-19T19:39:59.922" v="2032" actId="1076"/>
          <ac:spMkLst>
            <pc:docMk/>
            <pc:sldMk cId="4232472341" sldId="261"/>
            <ac:spMk id="2" creationId="{5A876BC6-345A-EE42-A16F-9CD087A4BCDC}"/>
          </ac:spMkLst>
        </pc:spChg>
        <pc:spChg chg="del">
          <ac:chgData name="Jayasree Ramani" userId="0f8ff3abe2855cdf" providerId="LiveId" clId="{788CA7E0-1455-3740-9703-502B3E856D92}" dt="2022-02-19T19:29:48.778" v="1975"/>
          <ac:spMkLst>
            <pc:docMk/>
            <pc:sldMk cId="4232472341" sldId="261"/>
            <ac:spMk id="3" creationId="{361BDF96-0532-D944-9BED-5640EC33A49C}"/>
          </ac:spMkLst>
        </pc:spChg>
        <pc:spChg chg="add del mod">
          <ac:chgData name="Jayasree Ramani" userId="0f8ff3abe2855cdf" providerId="LiveId" clId="{788CA7E0-1455-3740-9703-502B3E856D92}" dt="2022-02-19T19:31:05.418" v="1982" actId="478"/>
          <ac:spMkLst>
            <pc:docMk/>
            <pc:sldMk cId="4232472341" sldId="261"/>
            <ac:spMk id="6" creationId="{E37E9D28-09BA-BF41-82BE-D5CB1A011651}"/>
          </ac:spMkLst>
        </pc:spChg>
        <pc:spChg chg="add del">
          <ac:chgData name="Jayasree Ramani" userId="0f8ff3abe2855cdf" providerId="LiveId" clId="{788CA7E0-1455-3740-9703-502B3E856D92}" dt="2022-02-19T19:33:24.901" v="1996" actId="478"/>
          <ac:spMkLst>
            <pc:docMk/>
            <pc:sldMk cId="4232472341" sldId="261"/>
            <ac:spMk id="13" creationId="{31D0A63B-D745-5749-91E8-83AC37608187}"/>
          </ac:spMkLst>
        </pc:spChg>
        <pc:spChg chg="add del">
          <ac:chgData name="Jayasree Ramani" userId="0f8ff3abe2855cdf" providerId="LiveId" clId="{788CA7E0-1455-3740-9703-502B3E856D92}" dt="2022-02-19T19:33:55.587" v="1998" actId="478"/>
          <ac:spMkLst>
            <pc:docMk/>
            <pc:sldMk cId="4232472341" sldId="261"/>
            <ac:spMk id="14" creationId="{6A9F6243-4982-564C-89FE-4FCDAC59E54D}"/>
          </ac:spMkLst>
        </pc:spChg>
        <pc:spChg chg="add mod">
          <ac:chgData name="Jayasree Ramani" userId="0f8ff3abe2855cdf" providerId="LiveId" clId="{788CA7E0-1455-3740-9703-502B3E856D92}" dt="2022-02-19T19:35:28.809" v="2003" actId="207"/>
          <ac:spMkLst>
            <pc:docMk/>
            <pc:sldMk cId="4232472341" sldId="261"/>
            <ac:spMk id="17" creationId="{65753C96-52B8-5541-9BFB-EC1C194748A3}"/>
          </ac:spMkLst>
        </pc:spChg>
        <pc:spChg chg="add mod">
          <ac:chgData name="Jayasree Ramani" userId="0f8ff3abe2855cdf" providerId="LiveId" clId="{788CA7E0-1455-3740-9703-502B3E856D92}" dt="2022-02-19T19:36:21.383" v="2006" actId="207"/>
          <ac:spMkLst>
            <pc:docMk/>
            <pc:sldMk cId="4232472341" sldId="261"/>
            <ac:spMk id="18" creationId="{A0B76904-F31D-EE49-BCBA-831C440E3221}"/>
          </ac:spMkLst>
        </pc:spChg>
        <pc:spChg chg="add del mod">
          <ac:chgData name="Jayasree Ramani" userId="0f8ff3abe2855cdf" providerId="LiveId" clId="{788CA7E0-1455-3740-9703-502B3E856D92}" dt="2022-02-19T20:04:26.697" v="2173"/>
          <ac:spMkLst>
            <pc:docMk/>
            <pc:sldMk cId="4232472341" sldId="261"/>
            <ac:spMk id="19" creationId="{0B2DD12D-817B-C14B-894A-32D6FDAF9D05}"/>
          </ac:spMkLst>
        </pc:spChg>
        <pc:spChg chg="add mod">
          <ac:chgData name="Jayasree Ramani" userId="0f8ff3abe2855cdf" providerId="LiveId" clId="{788CA7E0-1455-3740-9703-502B3E856D92}" dt="2022-02-19T20:04:37.630" v="2174"/>
          <ac:spMkLst>
            <pc:docMk/>
            <pc:sldMk cId="4232472341" sldId="261"/>
            <ac:spMk id="21" creationId="{1651CAC1-CACF-B14F-9BD7-99382CBF9B5E}"/>
          </ac:spMkLst>
        </pc:spChg>
        <pc:spChg chg="add mod">
          <ac:chgData name="Jayasree Ramani" userId="0f8ff3abe2855cdf" providerId="LiveId" clId="{788CA7E0-1455-3740-9703-502B3E856D92}" dt="2022-02-20T01:06:52.902" v="2521" actId="207"/>
          <ac:spMkLst>
            <pc:docMk/>
            <pc:sldMk cId="4232472341" sldId="261"/>
            <ac:spMk id="22" creationId="{976274CB-8DD7-664D-9D88-D6E64D4F34DD}"/>
          </ac:spMkLst>
        </pc:spChg>
        <pc:spChg chg="mod">
          <ac:chgData name="Jayasree Ramani" userId="0f8ff3abe2855cdf" providerId="LiveId" clId="{788CA7E0-1455-3740-9703-502B3E856D92}" dt="2022-02-19T20:05:54.886" v="2235"/>
          <ac:spMkLst>
            <pc:docMk/>
            <pc:sldMk cId="4232472341" sldId="261"/>
            <ac:spMk id="24" creationId="{8AD492F3-4EC4-994E-B875-4A73CE383A29}"/>
          </ac:spMkLst>
        </pc:spChg>
        <pc:spChg chg="mod">
          <ac:chgData name="Jayasree Ramani" userId="0f8ff3abe2855cdf" providerId="LiveId" clId="{788CA7E0-1455-3740-9703-502B3E856D92}" dt="2022-02-19T20:07:25.970" v="2363" actId="255"/>
          <ac:spMkLst>
            <pc:docMk/>
            <pc:sldMk cId="4232472341" sldId="261"/>
            <ac:spMk id="25" creationId="{CE3F7556-D617-1042-895D-B0C324E4416C}"/>
          </ac:spMkLst>
        </pc:spChg>
        <pc:grpChg chg="mod">
          <ac:chgData name="Jayasree Ramani" userId="0f8ff3abe2855cdf" providerId="LiveId" clId="{788CA7E0-1455-3740-9703-502B3E856D92}" dt="2022-02-19T19:31:57.501" v="1987"/>
          <ac:grpSpMkLst>
            <pc:docMk/>
            <pc:sldMk cId="4232472341" sldId="261"/>
            <ac:grpSpMk id="9" creationId="{36CEAC4C-A1FF-E64F-B5C6-220EAC12E11C}"/>
          </ac:grpSpMkLst>
        </pc:grpChg>
        <pc:grpChg chg="mod">
          <ac:chgData name="Jayasree Ramani" userId="0f8ff3abe2855cdf" providerId="LiveId" clId="{788CA7E0-1455-3740-9703-502B3E856D92}" dt="2022-02-19T19:32:41.979" v="1993"/>
          <ac:grpSpMkLst>
            <pc:docMk/>
            <pc:sldMk cId="4232472341" sldId="261"/>
            <ac:grpSpMk id="12" creationId="{89962E3C-25C8-A244-AD88-71482FE2D65C}"/>
          </ac:grpSpMkLst>
        </pc:grpChg>
        <pc:grpChg chg="add mod">
          <ac:chgData name="Jayasree Ramani" userId="0f8ff3abe2855cdf" providerId="LiveId" clId="{788CA7E0-1455-3740-9703-502B3E856D92}" dt="2022-02-19T20:05:49.354" v="2234" actId="1076"/>
          <ac:grpSpMkLst>
            <pc:docMk/>
            <pc:sldMk cId="4232472341" sldId="261"/>
            <ac:grpSpMk id="20" creationId="{BC588DF1-DB12-F24B-9C50-3C9C4A483153}"/>
          </ac:grpSpMkLst>
        </pc:grpChg>
        <pc:grpChg chg="add mod">
          <ac:chgData name="Jayasree Ramani" userId="0f8ff3abe2855cdf" providerId="LiveId" clId="{788CA7E0-1455-3740-9703-502B3E856D92}" dt="2022-02-19T20:07:42.516" v="2365" actId="1076"/>
          <ac:grpSpMkLst>
            <pc:docMk/>
            <pc:sldMk cId="4232472341" sldId="261"/>
            <ac:grpSpMk id="23" creationId="{F7BF12DE-4D1B-2748-BDCF-13B23A7F5C04}"/>
          </ac:grpSpMkLst>
        </pc:grpChg>
        <pc:picChg chg="add mod">
          <ac:chgData name="Jayasree Ramani" userId="0f8ff3abe2855cdf" providerId="LiveId" clId="{788CA7E0-1455-3740-9703-502B3E856D92}" dt="2022-02-19T19:40:11.773" v="2033" actId="1076"/>
          <ac:picMkLst>
            <pc:docMk/>
            <pc:sldMk cId="4232472341" sldId="261"/>
            <ac:picMk id="4" creationId="{4F104F4F-B037-BB4A-97DD-A89C837D052F}"/>
          </ac:picMkLst>
        </pc:picChg>
        <pc:picChg chg="add mod">
          <ac:chgData name="Jayasree Ramani" userId="0f8ff3abe2855cdf" providerId="LiveId" clId="{788CA7E0-1455-3740-9703-502B3E856D92}" dt="2022-02-19T19:30:12.521" v="1979" actId="14100"/>
          <ac:picMkLst>
            <pc:docMk/>
            <pc:sldMk cId="4232472341" sldId="261"/>
            <ac:picMk id="5" creationId="{50F6FA41-E012-5E40-88D2-B742D81D6FC9}"/>
          </ac:picMkLst>
        </pc:picChg>
        <pc:inkChg chg="add del mod">
          <ac:chgData name="Jayasree Ramani" userId="0f8ff3abe2855cdf" providerId="LiveId" clId="{788CA7E0-1455-3740-9703-502B3E856D92}" dt="2022-02-19T19:31:58.430" v="1988" actId="9405"/>
          <ac:inkMkLst>
            <pc:docMk/>
            <pc:sldMk cId="4232472341" sldId="261"/>
            <ac:inkMk id="7" creationId="{231D940A-4C91-714F-9460-C39FD2F52E54}"/>
          </ac:inkMkLst>
        </pc:inkChg>
        <pc:inkChg chg="add del mod">
          <ac:chgData name="Jayasree Ramani" userId="0f8ff3abe2855cdf" providerId="LiveId" clId="{788CA7E0-1455-3740-9703-502B3E856D92}" dt="2022-02-19T19:31:57.501" v="1987"/>
          <ac:inkMkLst>
            <pc:docMk/>
            <pc:sldMk cId="4232472341" sldId="261"/>
            <ac:inkMk id="8" creationId="{76851B24-E1C4-0444-B1AC-0421AE655483}"/>
          </ac:inkMkLst>
        </pc:inkChg>
        <pc:inkChg chg="add del mod">
          <ac:chgData name="Jayasree Ramani" userId="0f8ff3abe2855cdf" providerId="LiveId" clId="{788CA7E0-1455-3740-9703-502B3E856D92}" dt="2022-02-19T19:32:42.862" v="1994" actId="9405"/>
          <ac:inkMkLst>
            <pc:docMk/>
            <pc:sldMk cId="4232472341" sldId="261"/>
            <ac:inkMk id="10" creationId="{1137D08A-1DA9-1B41-91E9-A4F1561C64F8}"/>
          </ac:inkMkLst>
        </pc:inkChg>
        <pc:inkChg chg="add del mod">
          <ac:chgData name="Jayasree Ramani" userId="0f8ff3abe2855cdf" providerId="LiveId" clId="{788CA7E0-1455-3740-9703-502B3E856D92}" dt="2022-02-19T19:32:41.979" v="1993"/>
          <ac:inkMkLst>
            <pc:docMk/>
            <pc:sldMk cId="4232472341" sldId="261"/>
            <ac:inkMk id="11" creationId="{BC5C5A30-D1F2-D842-8C28-8ECB528F6153}"/>
          </ac:inkMkLst>
        </pc:inkChg>
        <pc:cxnChg chg="add">
          <ac:chgData name="Jayasree Ramani" userId="0f8ff3abe2855cdf" providerId="LiveId" clId="{788CA7E0-1455-3740-9703-502B3E856D92}" dt="2022-02-19T19:34:28.517" v="1999" actId="11529"/>
          <ac:cxnSpMkLst>
            <pc:docMk/>
            <pc:sldMk cId="4232472341" sldId="261"/>
            <ac:cxnSpMk id="16" creationId="{A761FF02-4EC2-7D47-B179-A2A53EA0EBAB}"/>
          </ac:cxnSpMkLst>
        </pc:cxnChg>
      </pc:sldChg>
      <pc:sldChg chg="addSp delSp modSp new del mod ord">
        <pc:chgData name="Jayasree Ramani" userId="0f8ff3abe2855cdf" providerId="LiveId" clId="{788CA7E0-1455-3740-9703-502B3E856D92}" dt="2022-02-19T19:54:45.874" v="2138" actId="2696"/>
        <pc:sldMkLst>
          <pc:docMk/>
          <pc:sldMk cId="1957377958" sldId="262"/>
        </pc:sldMkLst>
        <pc:spChg chg="del">
          <ac:chgData name="Jayasree Ramani" userId="0f8ff3abe2855cdf" providerId="LiveId" clId="{788CA7E0-1455-3740-9703-502B3E856D92}" dt="2022-02-19T19:52:16.278" v="2117" actId="478"/>
          <ac:spMkLst>
            <pc:docMk/>
            <pc:sldMk cId="1957377958" sldId="262"/>
            <ac:spMk id="2" creationId="{2F4D8EC7-34D8-2D4B-B4CF-B7A9CFC7D980}"/>
          </ac:spMkLst>
        </pc:spChg>
        <pc:spChg chg="add del mod">
          <ac:chgData name="Jayasree Ramani" userId="0f8ff3abe2855cdf" providerId="LiveId" clId="{788CA7E0-1455-3740-9703-502B3E856D92}" dt="2022-02-19T19:53:15.090" v="2123"/>
          <ac:spMkLst>
            <pc:docMk/>
            <pc:sldMk cId="1957377958" sldId="262"/>
            <ac:spMk id="3" creationId="{B7440914-7849-FC46-8000-305A8EFE6BD2}"/>
          </ac:spMkLst>
        </pc:spChg>
        <pc:spChg chg="add mod">
          <ac:chgData name="Jayasree Ramani" userId="0f8ff3abe2855cdf" providerId="LiveId" clId="{788CA7E0-1455-3740-9703-502B3E856D92}" dt="2022-02-19T19:53:11.612" v="2122" actId="14100"/>
          <ac:spMkLst>
            <pc:docMk/>
            <pc:sldMk cId="1957377958" sldId="262"/>
            <ac:spMk id="4" creationId="{779DE969-99FE-384F-B2DD-93FECD58FD9C}"/>
          </ac:spMkLst>
        </pc:spChg>
        <pc:spChg chg="add del mod">
          <ac:chgData name="Jayasree Ramani" userId="0f8ff3abe2855cdf" providerId="LiveId" clId="{788CA7E0-1455-3740-9703-502B3E856D92}" dt="2022-02-19T19:52:53.837" v="2120"/>
          <ac:spMkLst>
            <pc:docMk/>
            <pc:sldMk cId="1957377958" sldId="262"/>
            <ac:spMk id="5" creationId="{48229428-DA88-1646-B7C8-70A30FBEBF59}"/>
          </ac:spMkLst>
        </pc:spChg>
        <pc:spChg chg="add mod">
          <ac:chgData name="Jayasree Ramani" userId="0f8ff3abe2855cdf" providerId="LiveId" clId="{788CA7E0-1455-3740-9703-502B3E856D92}" dt="2022-02-19T19:54:37.758" v="2137" actId="6549"/>
          <ac:spMkLst>
            <pc:docMk/>
            <pc:sldMk cId="1957377958" sldId="262"/>
            <ac:spMk id="6" creationId="{298A8EF9-7950-AE49-8381-B8673A7481F6}"/>
          </ac:spMkLst>
        </pc:spChg>
      </pc:sldChg>
      <pc:sldChg chg="addSp delSp modSp new mod setBg addAnim delAnim modAnim">
        <pc:chgData name="Jayasree Ramani" userId="0f8ff3abe2855cdf" providerId="LiveId" clId="{788CA7E0-1455-3740-9703-502B3E856D92}" dt="2022-02-20T01:01:03.116" v="2476" actId="1076"/>
        <pc:sldMkLst>
          <pc:docMk/>
          <pc:sldMk cId="2399072190" sldId="262"/>
        </pc:sldMkLst>
        <pc:spChg chg="mod">
          <ac:chgData name="Jayasree Ramani" userId="0f8ff3abe2855cdf" providerId="LiveId" clId="{788CA7E0-1455-3740-9703-502B3E856D92}" dt="2022-02-20T01:00:23.145" v="2474" actId="207"/>
          <ac:spMkLst>
            <pc:docMk/>
            <pc:sldMk cId="2399072190" sldId="262"/>
            <ac:spMk id="2" creationId="{F14C17D7-35AF-8746-951B-646BA7557E20}"/>
          </ac:spMkLst>
        </pc:spChg>
        <pc:spChg chg="mod">
          <ac:chgData name="Jayasree Ramani" userId="0f8ff3abe2855cdf" providerId="LiveId" clId="{788CA7E0-1455-3740-9703-502B3E856D92}" dt="2022-02-20T01:01:03.116" v="2476" actId="1076"/>
          <ac:spMkLst>
            <pc:docMk/>
            <pc:sldMk cId="2399072190" sldId="262"/>
            <ac:spMk id="3" creationId="{0F3C4376-3304-8648-96C8-CADC69E0FC43}"/>
          </ac:spMkLst>
        </pc:spChg>
        <pc:spChg chg="add del mod">
          <ac:chgData name="Jayasree Ramani" userId="0f8ff3abe2855cdf" providerId="LiveId" clId="{788CA7E0-1455-3740-9703-502B3E856D92}" dt="2022-02-20T00:48:06.420" v="2368" actId="21"/>
          <ac:spMkLst>
            <pc:docMk/>
            <pc:sldMk cId="2399072190" sldId="262"/>
            <ac:spMk id="4" creationId="{44065743-93BD-6647-8235-C883626A9BD5}"/>
          </ac:spMkLst>
        </pc:spChg>
        <pc:spChg chg="add mod ord">
          <ac:chgData name="Jayasree Ramani" userId="0f8ff3abe2855cdf" providerId="LiveId" clId="{788CA7E0-1455-3740-9703-502B3E856D92}" dt="2022-02-20T01:00:55.196" v="2475" actId="207"/>
          <ac:spMkLst>
            <pc:docMk/>
            <pc:sldMk cId="2399072190" sldId="262"/>
            <ac:spMk id="7" creationId="{16C70AF3-3760-E841-A7C2-F0286C9E5769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4" creationId="{24EF3E42-675E-4E84-AA5A-E233060C0D3C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6" creationId="{0F3B65B4-B443-446A-9981-E6E89B0B75C1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8" creationId="{A382C86F-FA5A-4A2F-86CC-0E1A2FB39EB9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5" creationId="{75955B3A-C08D-43E6-ABEF-A4F616FB682B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6" creationId="{C719694A-8B4E-4127-9C08-9B8F39B6F284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7" creationId="{52D36E6B-D7EF-409B-B48D-1628C06EE123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8" creationId="{816D2053-BB10-4615-A38D-86EEC0D863E8}"/>
          </ac:spMkLst>
        </pc:spChg>
        <pc:picChg chg="add del mod">
          <ac:chgData name="Jayasree Ramani" userId="0f8ff3abe2855cdf" providerId="LiveId" clId="{788CA7E0-1455-3740-9703-502B3E856D92}" dt="2022-02-20T00:47:43.023" v="2367" actId="478"/>
          <ac:picMkLst>
            <pc:docMk/>
            <pc:sldMk cId="2399072190" sldId="262"/>
            <ac:picMk id="6" creationId="{F6EB5DF9-FC95-EB43-B327-131615E485E9}"/>
          </ac:picMkLst>
        </pc:picChg>
        <pc:picChg chg="add mod ord">
          <ac:chgData name="Jayasree Ramani" userId="0f8ff3abe2855cdf" providerId="LiveId" clId="{788CA7E0-1455-3740-9703-502B3E856D92}" dt="2022-02-20T00:55:55.690" v="2375" actId="26606"/>
          <ac:picMkLst>
            <pc:docMk/>
            <pc:sldMk cId="2399072190" sldId="262"/>
            <ac:picMk id="9" creationId="{03ADD14E-7B11-DF4F-8463-ED25CA4D5301}"/>
          </ac:picMkLst>
        </pc:picChg>
        <pc:cxnChg chg="add del">
          <ac:chgData name="Jayasree Ramani" userId="0f8ff3abe2855cdf" providerId="LiveId" clId="{788CA7E0-1455-3740-9703-502B3E856D92}" dt="2022-02-20T00:55:55.678" v="2374" actId="26606"/>
          <ac:cxnSpMkLst>
            <pc:docMk/>
            <pc:sldMk cId="2399072190" sldId="262"/>
            <ac:cxnSpMk id="20" creationId="{FD6C387B-06BE-490B-A22D-8EA8A67AA87E}"/>
          </ac:cxnSpMkLst>
        </pc:cxnChg>
        <pc:cxnChg chg="add del">
          <ac:chgData name="Jayasree Ramani" userId="0f8ff3abe2855cdf" providerId="LiveId" clId="{788CA7E0-1455-3740-9703-502B3E856D92}" dt="2022-02-20T00:55:55.678" v="2374" actId="26606"/>
          <ac:cxnSpMkLst>
            <pc:docMk/>
            <pc:sldMk cId="2399072190" sldId="262"/>
            <ac:cxnSpMk id="22" creationId="{94DCE841-D2A0-408E-8F2F-990D0105E2FE}"/>
          </ac:cxnSpMkLst>
        </pc:cxnChg>
        <pc:cxnChg chg="add">
          <ac:chgData name="Jayasree Ramani" userId="0f8ff3abe2855cdf" providerId="LiveId" clId="{788CA7E0-1455-3740-9703-502B3E856D92}" dt="2022-02-20T00:55:55.690" v="2375" actId="26606"/>
          <ac:cxnSpMkLst>
            <pc:docMk/>
            <pc:sldMk cId="2399072190" sldId="262"/>
            <ac:cxnSpMk id="24" creationId="{D8A2ED1C-4B10-41E7-9BF6-7447B99B9850}"/>
          </ac:cxnSpMkLst>
        </pc:cxnChg>
        <pc:cxnChg chg="add">
          <ac:chgData name="Jayasree Ramani" userId="0f8ff3abe2855cdf" providerId="LiveId" clId="{788CA7E0-1455-3740-9703-502B3E856D92}" dt="2022-02-20T00:55:55.690" v="2375" actId="26606"/>
          <ac:cxnSpMkLst>
            <pc:docMk/>
            <pc:sldMk cId="2399072190" sldId="262"/>
            <ac:cxnSpMk id="29" creationId="{CF2CC60F-C99A-48C5-856F-3C79856E9E9F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186639-D7DA-47F0-8FD0-746FD340717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CBC28A-2032-4713-8FC3-1FFADE7983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Focusing on Data centric projects  with relational data stores– data lakes , migration , conversion</a:t>
          </a:r>
        </a:p>
      </dgm:t>
    </dgm:pt>
    <dgm:pt modelId="{7DFC5D4B-DE7E-44D9-B99D-6A44227B58CD}" type="parTrans" cxnId="{CAE1C754-CE67-42EB-88F1-9970EF8A3C58}">
      <dgm:prSet/>
      <dgm:spPr/>
      <dgm:t>
        <a:bodyPr/>
        <a:lstStyle/>
        <a:p>
          <a:endParaRPr lang="en-US"/>
        </a:p>
      </dgm:t>
    </dgm:pt>
    <dgm:pt modelId="{EDB2FEDD-7084-449A-A289-52627EF37B45}" type="sibTrans" cxnId="{CAE1C754-CE67-42EB-88F1-9970EF8A3C58}">
      <dgm:prSet/>
      <dgm:spPr/>
      <dgm:t>
        <a:bodyPr/>
        <a:lstStyle/>
        <a:p>
          <a:endParaRPr lang="en-US"/>
        </a:p>
      </dgm:t>
    </dgm:pt>
    <dgm:pt modelId="{71D03520-D717-4B71-AAA1-C15582F5FBB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50% or more data movements involve no or minimal transformations - identifiers , dates , amounts get moved from layer to layer.  </a:t>
          </a:r>
        </a:p>
      </dgm:t>
    </dgm:pt>
    <dgm:pt modelId="{945C95A2-DE99-4E88-8E6C-AEF14A052399}" type="parTrans" cxnId="{B5CAEC8D-7B75-4720-ADBB-2D9DA6775F18}">
      <dgm:prSet/>
      <dgm:spPr/>
      <dgm:t>
        <a:bodyPr/>
        <a:lstStyle/>
        <a:p>
          <a:endParaRPr lang="en-US"/>
        </a:p>
      </dgm:t>
    </dgm:pt>
    <dgm:pt modelId="{9561AED9-804A-4E45-B2A3-D8BB0B9EDDFD}" type="sibTrans" cxnId="{B5CAEC8D-7B75-4720-ADBB-2D9DA6775F18}">
      <dgm:prSet/>
      <dgm:spPr/>
      <dgm:t>
        <a:bodyPr/>
        <a:lstStyle/>
        <a:p>
          <a:endParaRPr lang="en-US"/>
        </a:p>
      </dgm:t>
    </dgm:pt>
    <dgm:pt modelId="{48495223-C47B-4DA6-906A-E9ADCEC232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Business can test only a small percentage of the data during functional testing (UI , reports etc)</a:t>
          </a:r>
        </a:p>
      </dgm:t>
    </dgm:pt>
    <dgm:pt modelId="{835D50C4-F6C2-4261-98F7-94650C6CEC76}" type="parTrans" cxnId="{DCB62299-B0A3-4BDD-910D-CBFDF1E81E63}">
      <dgm:prSet/>
      <dgm:spPr/>
      <dgm:t>
        <a:bodyPr/>
        <a:lstStyle/>
        <a:p>
          <a:endParaRPr lang="en-US"/>
        </a:p>
      </dgm:t>
    </dgm:pt>
    <dgm:pt modelId="{43FFF509-595A-437F-8512-7B0E95AB6B4B}" type="sibTrans" cxnId="{DCB62299-B0A3-4BDD-910D-CBFDF1E81E63}">
      <dgm:prSet/>
      <dgm:spPr/>
      <dgm:t>
        <a:bodyPr/>
        <a:lstStyle/>
        <a:p>
          <a:endParaRPr lang="en-US"/>
        </a:p>
      </dgm:t>
    </dgm:pt>
    <dgm:pt modelId="{7B94668E-4939-468E-9448-8B65EB588F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Technical team has to verify the full dataset in the target – conformed (mapped) , complete , controlled (reconciled)</a:t>
          </a:r>
        </a:p>
      </dgm:t>
    </dgm:pt>
    <dgm:pt modelId="{20FA39C5-ECBF-48EE-BB1C-CD2309802EA9}" type="parTrans" cxnId="{8F9564E1-5BA7-4462-A7E2-19953614C284}">
      <dgm:prSet/>
      <dgm:spPr/>
      <dgm:t>
        <a:bodyPr/>
        <a:lstStyle/>
        <a:p>
          <a:endParaRPr lang="en-US"/>
        </a:p>
      </dgm:t>
    </dgm:pt>
    <dgm:pt modelId="{E4F3AF3B-724B-4BBD-AD57-A97E333ADC85}" type="sibTrans" cxnId="{8F9564E1-5BA7-4462-A7E2-19953614C284}">
      <dgm:prSet/>
      <dgm:spPr/>
      <dgm:t>
        <a:bodyPr/>
        <a:lstStyle/>
        <a:p>
          <a:endParaRPr lang="en-US"/>
        </a:p>
      </dgm:t>
    </dgm:pt>
    <dgm:pt modelId="{6DABA04F-ECD8-4830-BA53-3DFB5D6054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QA team must certify the full dataset before business testing can begin</a:t>
          </a:r>
        </a:p>
      </dgm:t>
    </dgm:pt>
    <dgm:pt modelId="{E23BA5B6-F250-4B72-96B3-7090C946D8D6}" type="parTrans" cxnId="{05FD3278-B22A-4835-88DA-AE89A6E07652}">
      <dgm:prSet/>
      <dgm:spPr/>
      <dgm:t>
        <a:bodyPr/>
        <a:lstStyle/>
        <a:p>
          <a:endParaRPr lang="en-US"/>
        </a:p>
      </dgm:t>
    </dgm:pt>
    <dgm:pt modelId="{69AD4E18-C8E1-4586-8B05-C449C14C12F8}" type="sibTrans" cxnId="{05FD3278-B22A-4835-88DA-AE89A6E07652}">
      <dgm:prSet/>
      <dgm:spPr/>
      <dgm:t>
        <a:bodyPr/>
        <a:lstStyle/>
        <a:p>
          <a:endParaRPr lang="en-US"/>
        </a:p>
      </dgm:t>
    </dgm:pt>
    <dgm:pt modelId="{3AE6812F-666F-4643-A8CC-F430908ECCA5}" type="pres">
      <dgm:prSet presAssocID="{4E186639-D7DA-47F0-8FD0-746FD3407171}" presName="root" presStyleCnt="0">
        <dgm:presLayoutVars>
          <dgm:dir/>
          <dgm:resizeHandles val="exact"/>
        </dgm:presLayoutVars>
      </dgm:prSet>
      <dgm:spPr/>
    </dgm:pt>
    <dgm:pt modelId="{70D7B408-5F7F-4401-A12E-3974FD5CC0F2}" type="pres">
      <dgm:prSet presAssocID="{ABCBC28A-2032-4713-8FC3-1FFADE798343}" presName="compNode" presStyleCnt="0"/>
      <dgm:spPr/>
    </dgm:pt>
    <dgm:pt modelId="{6BEF0C6D-3520-4463-9B8A-AC0D5420FD8E}" type="pres">
      <dgm:prSet presAssocID="{ABCBC28A-2032-4713-8FC3-1FFADE798343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AAB5EB3C-E97C-4C56-95DF-27857473D4B9}" type="pres">
      <dgm:prSet presAssocID="{ABCBC28A-2032-4713-8FC3-1FFADE798343}" presName="spaceRect" presStyleCnt="0"/>
      <dgm:spPr/>
    </dgm:pt>
    <dgm:pt modelId="{A82C0046-2CAA-4813-BDA1-97906DC92C2E}" type="pres">
      <dgm:prSet presAssocID="{ABCBC28A-2032-4713-8FC3-1FFADE798343}" presName="textRect" presStyleLbl="revTx" presStyleIdx="0" presStyleCnt="5">
        <dgm:presLayoutVars>
          <dgm:chMax val="1"/>
          <dgm:chPref val="1"/>
        </dgm:presLayoutVars>
      </dgm:prSet>
      <dgm:spPr/>
    </dgm:pt>
    <dgm:pt modelId="{D3DA2696-8733-4F05-BC1A-A1BDFD54060A}" type="pres">
      <dgm:prSet presAssocID="{EDB2FEDD-7084-449A-A289-52627EF37B45}" presName="sibTrans" presStyleCnt="0"/>
      <dgm:spPr/>
    </dgm:pt>
    <dgm:pt modelId="{63DB5DA0-698B-4903-A5AF-257FF9A4E80D}" type="pres">
      <dgm:prSet presAssocID="{71D03520-D717-4B71-AAA1-C15582F5FBB7}" presName="compNode" presStyleCnt="0"/>
      <dgm:spPr/>
    </dgm:pt>
    <dgm:pt modelId="{7102D60D-99CA-4E67-A0FE-B153FEA902AE}" type="pres">
      <dgm:prSet presAssocID="{71D03520-D717-4B71-AAA1-C15582F5FBB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08B4B9D8-D537-49DB-A016-811984E6E38A}" type="pres">
      <dgm:prSet presAssocID="{71D03520-D717-4B71-AAA1-C15582F5FBB7}" presName="spaceRect" presStyleCnt="0"/>
      <dgm:spPr/>
    </dgm:pt>
    <dgm:pt modelId="{8B56019A-1CE3-42C0-949C-D10CB9DC84C8}" type="pres">
      <dgm:prSet presAssocID="{71D03520-D717-4B71-AAA1-C15582F5FBB7}" presName="textRect" presStyleLbl="revTx" presStyleIdx="1" presStyleCnt="5">
        <dgm:presLayoutVars>
          <dgm:chMax val="1"/>
          <dgm:chPref val="1"/>
        </dgm:presLayoutVars>
      </dgm:prSet>
      <dgm:spPr/>
    </dgm:pt>
    <dgm:pt modelId="{E4E076AA-13D8-4559-9317-40C7C9E5D47D}" type="pres">
      <dgm:prSet presAssocID="{9561AED9-804A-4E45-B2A3-D8BB0B9EDDFD}" presName="sibTrans" presStyleCnt="0"/>
      <dgm:spPr/>
    </dgm:pt>
    <dgm:pt modelId="{017B207A-7CFE-40E1-939F-EDA8084E3859}" type="pres">
      <dgm:prSet presAssocID="{48495223-C47B-4DA6-906A-E9ADCEC232AC}" presName="compNode" presStyleCnt="0"/>
      <dgm:spPr/>
    </dgm:pt>
    <dgm:pt modelId="{D2D7ACE5-B7DA-4839-995F-857C22ABF54B}" type="pres">
      <dgm:prSet presAssocID="{48495223-C47B-4DA6-906A-E9ADCEC232AC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9B0890C1-ECD3-4BB8-AB00-A7085F42DFF8}" type="pres">
      <dgm:prSet presAssocID="{48495223-C47B-4DA6-906A-E9ADCEC232AC}" presName="spaceRect" presStyleCnt="0"/>
      <dgm:spPr/>
    </dgm:pt>
    <dgm:pt modelId="{292F2872-FC7F-4601-8EBD-6C1A71D63953}" type="pres">
      <dgm:prSet presAssocID="{48495223-C47B-4DA6-906A-E9ADCEC232AC}" presName="textRect" presStyleLbl="revTx" presStyleIdx="2" presStyleCnt="5">
        <dgm:presLayoutVars>
          <dgm:chMax val="1"/>
          <dgm:chPref val="1"/>
        </dgm:presLayoutVars>
      </dgm:prSet>
      <dgm:spPr/>
    </dgm:pt>
    <dgm:pt modelId="{02F06716-56A4-47E1-BA1D-FA2F2DEF4338}" type="pres">
      <dgm:prSet presAssocID="{43FFF509-595A-437F-8512-7B0E95AB6B4B}" presName="sibTrans" presStyleCnt="0"/>
      <dgm:spPr/>
    </dgm:pt>
    <dgm:pt modelId="{B2018980-5975-4BF9-AEB8-16E2192DDA5D}" type="pres">
      <dgm:prSet presAssocID="{7B94668E-4939-468E-9448-8B65EB588F25}" presName="compNode" presStyleCnt="0"/>
      <dgm:spPr/>
    </dgm:pt>
    <dgm:pt modelId="{346C2E96-A317-4330-92EA-B97EB0C9EC3D}" type="pres">
      <dgm:prSet presAssocID="{7B94668E-4939-468E-9448-8B65EB588F2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A6A81AD9-71C6-4208-887F-C221AF92C8DC}" type="pres">
      <dgm:prSet presAssocID="{7B94668E-4939-468E-9448-8B65EB588F25}" presName="spaceRect" presStyleCnt="0"/>
      <dgm:spPr/>
    </dgm:pt>
    <dgm:pt modelId="{993B33AE-D742-4D36-8C28-663C03B689E8}" type="pres">
      <dgm:prSet presAssocID="{7B94668E-4939-468E-9448-8B65EB588F25}" presName="textRect" presStyleLbl="revTx" presStyleIdx="3" presStyleCnt="5">
        <dgm:presLayoutVars>
          <dgm:chMax val="1"/>
          <dgm:chPref val="1"/>
        </dgm:presLayoutVars>
      </dgm:prSet>
      <dgm:spPr/>
    </dgm:pt>
    <dgm:pt modelId="{C4F2A5E3-95F0-475B-B3F2-6B541EF3D0B3}" type="pres">
      <dgm:prSet presAssocID="{E4F3AF3B-724B-4BBD-AD57-A97E333ADC85}" presName="sibTrans" presStyleCnt="0"/>
      <dgm:spPr/>
    </dgm:pt>
    <dgm:pt modelId="{CCE5D573-AF81-4780-97C8-8B8B8D937EBC}" type="pres">
      <dgm:prSet presAssocID="{6DABA04F-ECD8-4830-BA53-3DFB5D605409}" presName="compNode" presStyleCnt="0"/>
      <dgm:spPr/>
    </dgm:pt>
    <dgm:pt modelId="{5787FD3D-18F3-4DC5-9F8E-DB01BD04D89F}" type="pres">
      <dgm:prSet presAssocID="{6DABA04F-ECD8-4830-BA53-3DFB5D605409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AADE42C-7677-4225-A49B-EEDE7EB645D8}" type="pres">
      <dgm:prSet presAssocID="{6DABA04F-ECD8-4830-BA53-3DFB5D605409}" presName="spaceRect" presStyleCnt="0"/>
      <dgm:spPr/>
    </dgm:pt>
    <dgm:pt modelId="{37CD965C-4706-4009-9D68-153C928DC086}" type="pres">
      <dgm:prSet presAssocID="{6DABA04F-ECD8-4830-BA53-3DFB5D605409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80256108-646D-4A45-8028-90126DDF2351}" type="presOf" srcId="{ABCBC28A-2032-4713-8FC3-1FFADE798343}" destId="{A82C0046-2CAA-4813-BDA1-97906DC92C2E}" srcOrd="0" destOrd="0" presId="urn:microsoft.com/office/officeart/2018/2/layout/IconLabelList"/>
    <dgm:cxn modelId="{213B9819-8CD4-48F3-83F7-7D3D922B1945}" type="presOf" srcId="{71D03520-D717-4B71-AAA1-C15582F5FBB7}" destId="{8B56019A-1CE3-42C0-949C-D10CB9DC84C8}" srcOrd="0" destOrd="0" presId="urn:microsoft.com/office/officeart/2018/2/layout/IconLabelList"/>
    <dgm:cxn modelId="{0FCBDE1A-03DD-4C84-B488-399A97CBD8B6}" type="presOf" srcId="{7B94668E-4939-468E-9448-8B65EB588F25}" destId="{993B33AE-D742-4D36-8C28-663C03B689E8}" srcOrd="0" destOrd="0" presId="urn:microsoft.com/office/officeart/2018/2/layout/IconLabelList"/>
    <dgm:cxn modelId="{7DEB5F31-F7DF-498C-886F-544BDC8295D6}" type="presOf" srcId="{4E186639-D7DA-47F0-8FD0-746FD3407171}" destId="{3AE6812F-666F-4643-A8CC-F430908ECCA5}" srcOrd="0" destOrd="0" presId="urn:microsoft.com/office/officeart/2018/2/layout/IconLabelList"/>
    <dgm:cxn modelId="{CAE1C754-CE67-42EB-88F1-9970EF8A3C58}" srcId="{4E186639-D7DA-47F0-8FD0-746FD3407171}" destId="{ABCBC28A-2032-4713-8FC3-1FFADE798343}" srcOrd="0" destOrd="0" parTransId="{7DFC5D4B-DE7E-44D9-B99D-6A44227B58CD}" sibTransId="{EDB2FEDD-7084-449A-A289-52627EF37B45}"/>
    <dgm:cxn modelId="{05FD3278-B22A-4835-88DA-AE89A6E07652}" srcId="{4E186639-D7DA-47F0-8FD0-746FD3407171}" destId="{6DABA04F-ECD8-4830-BA53-3DFB5D605409}" srcOrd="4" destOrd="0" parTransId="{E23BA5B6-F250-4B72-96B3-7090C946D8D6}" sibTransId="{69AD4E18-C8E1-4586-8B05-C449C14C12F8}"/>
    <dgm:cxn modelId="{B5CAEC8D-7B75-4720-ADBB-2D9DA6775F18}" srcId="{4E186639-D7DA-47F0-8FD0-746FD3407171}" destId="{71D03520-D717-4B71-AAA1-C15582F5FBB7}" srcOrd="1" destOrd="0" parTransId="{945C95A2-DE99-4E88-8E6C-AEF14A052399}" sibTransId="{9561AED9-804A-4E45-B2A3-D8BB0B9EDDFD}"/>
    <dgm:cxn modelId="{DCB62299-B0A3-4BDD-910D-CBFDF1E81E63}" srcId="{4E186639-D7DA-47F0-8FD0-746FD3407171}" destId="{48495223-C47B-4DA6-906A-E9ADCEC232AC}" srcOrd="2" destOrd="0" parTransId="{835D50C4-F6C2-4261-98F7-94650C6CEC76}" sibTransId="{43FFF509-595A-437F-8512-7B0E95AB6B4B}"/>
    <dgm:cxn modelId="{A3853CB1-847C-4B80-813E-6631196B8888}" type="presOf" srcId="{6DABA04F-ECD8-4830-BA53-3DFB5D605409}" destId="{37CD965C-4706-4009-9D68-153C928DC086}" srcOrd="0" destOrd="0" presId="urn:microsoft.com/office/officeart/2018/2/layout/IconLabelList"/>
    <dgm:cxn modelId="{754A45D3-3FAB-4563-85C0-1C9269B5169B}" type="presOf" srcId="{48495223-C47B-4DA6-906A-E9ADCEC232AC}" destId="{292F2872-FC7F-4601-8EBD-6C1A71D63953}" srcOrd="0" destOrd="0" presId="urn:microsoft.com/office/officeart/2018/2/layout/IconLabelList"/>
    <dgm:cxn modelId="{8F9564E1-5BA7-4462-A7E2-19953614C284}" srcId="{4E186639-D7DA-47F0-8FD0-746FD3407171}" destId="{7B94668E-4939-468E-9448-8B65EB588F25}" srcOrd="3" destOrd="0" parTransId="{20FA39C5-ECBF-48EE-BB1C-CD2309802EA9}" sibTransId="{E4F3AF3B-724B-4BBD-AD57-A97E333ADC85}"/>
    <dgm:cxn modelId="{71FD3F7A-9286-4617-B1AF-3767B0B62C6B}" type="presParOf" srcId="{3AE6812F-666F-4643-A8CC-F430908ECCA5}" destId="{70D7B408-5F7F-4401-A12E-3974FD5CC0F2}" srcOrd="0" destOrd="0" presId="urn:microsoft.com/office/officeart/2018/2/layout/IconLabelList"/>
    <dgm:cxn modelId="{C17BC57E-48D0-4153-9D80-673EF5B3D6F0}" type="presParOf" srcId="{70D7B408-5F7F-4401-A12E-3974FD5CC0F2}" destId="{6BEF0C6D-3520-4463-9B8A-AC0D5420FD8E}" srcOrd="0" destOrd="0" presId="urn:microsoft.com/office/officeart/2018/2/layout/IconLabelList"/>
    <dgm:cxn modelId="{CF7BCAFB-CBD6-464D-BAD2-D2076E65EAAD}" type="presParOf" srcId="{70D7B408-5F7F-4401-A12E-3974FD5CC0F2}" destId="{AAB5EB3C-E97C-4C56-95DF-27857473D4B9}" srcOrd="1" destOrd="0" presId="urn:microsoft.com/office/officeart/2018/2/layout/IconLabelList"/>
    <dgm:cxn modelId="{50A400FB-E041-481B-AD6D-CD1C85A39212}" type="presParOf" srcId="{70D7B408-5F7F-4401-A12E-3974FD5CC0F2}" destId="{A82C0046-2CAA-4813-BDA1-97906DC92C2E}" srcOrd="2" destOrd="0" presId="urn:microsoft.com/office/officeart/2018/2/layout/IconLabelList"/>
    <dgm:cxn modelId="{A005D6F0-7AD6-4AF9-B83C-0ED8B9AAC5E0}" type="presParOf" srcId="{3AE6812F-666F-4643-A8CC-F430908ECCA5}" destId="{D3DA2696-8733-4F05-BC1A-A1BDFD54060A}" srcOrd="1" destOrd="0" presId="urn:microsoft.com/office/officeart/2018/2/layout/IconLabelList"/>
    <dgm:cxn modelId="{082A3921-C220-4B1A-AE7A-60FA83B1E057}" type="presParOf" srcId="{3AE6812F-666F-4643-A8CC-F430908ECCA5}" destId="{63DB5DA0-698B-4903-A5AF-257FF9A4E80D}" srcOrd="2" destOrd="0" presId="urn:microsoft.com/office/officeart/2018/2/layout/IconLabelList"/>
    <dgm:cxn modelId="{1ADB5C13-F531-4DFD-89CC-E3BBA9EC3664}" type="presParOf" srcId="{63DB5DA0-698B-4903-A5AF-257FF9A4E80D}" destId="{7102D60D-99CA-4E67-A0FE-B153FEA902AE}" srcOrd="0" destOrd="0" presId="urn:microsoft.com/office/officeart/2018/2/layout/IconLabelList"/>
    <dgm:cxn modelId="{18AB5EDE-BC89-481F-B4AB-49F39AEE040E}" type="presParOf" srcId="{63DB5DA0-698B-4903-A5AF-257FF9A4E80D}" destId="{08B4B9D8-D537-49DB-A016-811984E6E38A}" srcOrd="1" destOrd="0" presId="urn:microsoft.com/office/officeart/2018/2/layout/IconLabelList"/>
    <dgm:cxn modelId="{C3F94EAF-C791-4FF2-BAE5-2138541F7924}" type="presParOf" srcId="{63DB5DA0-698B-4903-A5AF-257FF9A4E80D}" destId="{8B56019A-1CE3-42C0-949C-D10CB9DC84C8}" srcOrd="2" destOrd="0" presId="urn:microsoft.com/office/officeart/2018/2/layout/IconLabelList"/>
    <dgm:cxn modelId="{6AE325E2-2A88-4D0E-BCF7-FC6A45B445D8}" type="presParOf" srcId="{3AE6812F-666F-4643-A8CC-F430908ECCA5}" destId="{E4E076AA-13D8-4559-9317-40C7C9E5D47D}" srcOrd="3" destOrd="0" presId="urn:microsoft.com/office/officeart/2018/2/layout/IconLabelList"/>
    <dgm:cxn modelId="{350A3345-68DE-4CD5-8CE0-745E905801BF}" type="presParOf" srcId="{3AE6812F-666F-4643-A8CC-F430908ECCA5}" destId="{017B207A-7CFE-40E1-939F-EDA8084E3859}" srcOrd="4" destOrd="0" presId="urn:microsoft.com/office/officeart/2018/2/layout/IconLabelList"/>
    <dgm:cxn modelId="{D18CDA34-F502-4BBE-8767-7D2B3F891105}" type="presParOf" srcId="{017B207A-7CFE-40E1-939F-EDA8084E3859}" destId="{D2D7ACE5-B7DA-4839-995F-857C22ABF54B}" srcOrd="0" destOrd="0" presId="urn:microsoft.com/office/officeart/2018/2/layout/IconLabelList"/>
    <dgm:cxn modelId="{4B5D37A0-BAC8-4E80-A6CB-C734577B5F9E}" type="presParOf" srcId="{017B207A-7CFE-40E1-939F-EDA8084E3859}" destId="{9B0890C1-ECD3-4BB8-AB00-A7085F42DFF8}" srcOrd="1" destOrd="0" presId="urn:microsoft.com/office/officeart/2018/2/layout/IconLabelList"/>
    <dgm:cxn modelId="{F018FCFC-2165-41BD-AEBD-4EB6AF8E059B}" type="presParOf" srcId="{017B207A-7CFE-40E1-939F-EDA8084E3859}" destId="{292F2872-FC7F-4601-8EBD-6C1A71D63953}" srcOrd="2" destOrd="0" presId="urn:microsoft.com/office/officeart/2018/2/layout/IconLabelList"/>
    <dgm:cxn modelId="{07933FF6-0CA9-431F-B792-36770DF8A86C}" type="presParOf" srcId="{3AE6812F-666F-4643-A8CC-F430908ECCA5}" destId="{02F06716-56A4-47E1-BA1D-FA2F2DEF4338}" srcOrd="5" destOrd="0" presId="urn:microsoft.com/office/officeart/2018/2/layout/IconLabelList"/>
    <dgm:cxn modelId="{E0566422-C057-4E06-97A3-3C653DB9F1A1}" type="presParOf" srcId="{3AE6812F-666F-4643-A8CC-F430908ECCA5}" destId="{B2018980-5975-4BF9-AEB8-16E2192DDA5D}" srcOrd="6" destOrd="0" presId="urn:microsoft.com/office/officeart/2018/2/layout/IconLabelList"/>
    <dgm:cxn modelId="{79BF41F1-6BFE-4737-BCB4-67CF46DDBB1B}" type="presParOf" srcId="{B2018980-5975-4BF9-AEB8-16E2192DDA5D}" destId="{346C2E96-A317-4330-92EA-B97EB0C9EC3D}" srcOrd="0" destOrd="0" presId="urn:microsoft.com/office/officeart/2018/2/layout/IconLabelList"/>
    <dgm:cxn modelId="{E362E3FD-8CE7-49AE-BCE1-9C2B025B0867}" type="presParOf" srcId="{B2018980-5975-4BF9-AEB8-16E2192DDA5D}" destId="{A6A81AD9-71C6-4208-887F-C221AF92C8DC}" srcOrd="1" destOrd="0" presId="urn:microsoft.com/office/officeart/2018/2/layout/IconLabelList"/>
    <dgm:cxn modelId="{B33FBDD7-B2C7-4CEC-A29D-BC3254FDEA9E}" type="presParOf" srcId="{B2018980-5975-4BF9-AEB8-16E2192DDA5D}" destId="{993B33AE-D742-4D36-8C28-663C03B689E8}" srcOrd="2" destOrd="0" presId="urn:microsoft.com/office/officeart/2018/2/layout/IconLabelList"/>
    <dgm:cxn modelId="{E31CF19B-3729-40BB-85CD-3EBFEAE3FD3E}" type="presParOf" srcId="{3AE6812F-666F-4643-A8CC-F430908ECCA5}" destId="{C4F2A5E3-95F0-475B-B3F2-6B541EF3D0B3}" srcOrd="7" destOrd="0" presId="urn:microsoft.com/office/officeart/2018/2/layout/IconLabelList"/>
    <dgm:cxn modelId="{CD5D9F4C-9285-46F7-941A-340208DE2764}" type="presParOf" srcId="{3AE6812F-666F-4643-A8CC-F430908ECCA5}" destId="{CCE5D573-AF81-4780-97C8-8B8B8D937EBC}" srcOrd="8" destOrd="0" presId="urn:microsoft.com/office/officeart/2018/2/layout/IconLabelList"/>
    <dgm:cxn modelId="{14843E40-5C16-4E06-B081-E18D65463983}" type="presParOf" srcId="{CCE5D573-AF81-4780-97C8-8B8B8D937EBC}" destId="{5787FD3D-18F3-4DC5-9F8E-DB01BD04D89F}" srcOrd="0" destOrd="0" presId="urn:microsoft.com/office/officeart/2018/2/layout/IconLabelList"/>
    <dgm:cxn modelId="{750A0278-D356-4F97-974E-50537354FD77}" type="presParOf" srcId="{CCE5D573-AF81-4780-97C8-8B8B8D937EBC}" destId="{2AADE42C-7677-4225-A49B-EEDE7EB645D8}" srcOrd="1" destOrd="0" presId="urn:microsoft.com/office/officeart/2018/2/layout/IconLabelList"/>
    <dgm:cxn modelId="{FD866DC9-8470-40D5-838F-A1528A174248}" type="presParOf" srcId="{CCE5D573-AF81-4780-97C8-8B8B8D937EBC}" destId="{37CD965C-4706-4009-9D68-153C928DC08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5DD840-9D34-4699-8F96-F354E8CE892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BCF381-A98D-463B-904F-80D52F796BF5}">
      <dgm:prSet/>
      <dgm:spPr>
        <a:solidFill>
          <a:srgbClr val="E84C22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en-US" dirty="0"/>
            <a:t>Used with a relational database to execute the SQL</a:t>
          </a:r>
        </a:p>
      </dgm:t>
    </dgm:pt>
    <dgm:pt modelId="{3E79D93D-E4F6-4016-8213-E2FA9506CDB0}" type="parTrans" cxnId="{9E939646-B9F3-42D9-88B4-D1B0F377E4B5}">
      <dgm:prSet/>
      <dgm:spPr/>
      <dgm:t>
        <a:bodyPr/>
        <a:lstStyle/>
        <a:p>
          <a:endParaRPr lang="en-US"/>
        </a:p>
      </dgm:t>
    </dgm:pt>
    <dgm:pt modelId="{E7B95D2B-4473-4EDB-88A9-EEEF1AB6568C}" type="sibTrans" cxnId="{9E939646-B9F3-42D9-88B4-D1B0F377E4B5}">
      <dgm:prSet/>
      <dgm:spPr/>
      <dgm:t>
        <a:bodyPr/>
        <a:lstStyle/>
        <a:p>
          <a:endParaRPr lang="en-US"/>
        </a:p>
      </dgm:t>
    </dgm:pt>
    <dgm:pt modelId="{82511743-A23C-4938-ADAD-A7A846451BEB}">
      <dgm:prSet/>
      <dgm:spPr/>
      <dgm:t>
        <a:bodyPr/>
        <a:lstStyle/>
        <a:p>
          <a:r>
            <a:rPr lang="en-US" dirty="0"/>
            <a:t>Compares all rows and columns  and reports differences</a:t>
          </a:r>
        </a:p>
      </dgm:t>
    </dgm:pt>
    <dgm:pt modelId="{DBDDCA90-AD27-4EDF-AA27-7E6E15A1F12C}" type="parTrans" cxnId="{F0DAF9B8-F6AF-46C1-AE97-CEDCEBF1F741}">
      <dgm:prSet/>
      <dgm:spPr/>
      <dgm:t>
        <a:bodyPr/>
        <a:lstStyle/>
        <a:p>
          <a:endParaRPr lang="en-US"/>
        </a:p>
      </dgm:t>
    </dgm:pt>
    <dgm:pt modelId="{20489DC4-AA99-4D13-9D88-69BB22C8522F}" type="sibTrans" cxnId="{F0DAF9B8-F6AF-46C1-AE97-CEDCEBF1F741}">
      <dgm:prSet/>
      <dgm:spPr/>
      <dgm:t>
        <a:bodyPr/>
        <a:lstStyle/>
        <a:p>
          <a:endParaRPr lang="en-US"/>
        </a:p>
      </dgm:t>
    </dgm:pt>
    <dgm:pt modelId="{E2F49667-8828-4991-A5C9-589D4E839E83}">
      <dgm:prSet/>
      <dgm:spPr/>
      <dgm:t>
        <a:bodyPr/>
        <a:lstStyle/>
        <a:p>
          <a:r>
            <a:rPr lang="en-US" dirty="0"/>
            <a:t>Straight Pull</a:t>
          </a:r>
        </a:p>
        <a:p>
          <a:r>
            <a:rPr lang="en-US" dirty="0"/>
            <a:t>Defaults</a:t>
          </a:r>
        </a:p>
        <a:p>
          <a:r>
            <a:rPr lang="en-US" dirty="0"/>
            <a:t>Functions</a:t>
          </a:r>
        </a:p>
        <a:p>
          <a:endParaRPr lang="en-US" dirty="0"/>
        </a:p>
      </dgm:t>
    </dgm:pt>
    <dgm:pt modelId="{D8660875-AFBE-486D-BA93-4503853F452D}" type="parTrans" cxnId="{D5B3455C-AFDF-4F8D-A39E-524025A3AF7F}">
      <dgm:prSet/>
      <dgm:spPr/>
      <dgm:t>
        <a:bodyPr/>
        <a:lstStyle/>
        <a:p>
          <a:endParaRPr lang="en-US"/>
        </a:p>
      </dgm:t>
    </dgm:pt>
    <dgm:pt modelId="{7CE60B84-5AF9-4AC6-A04A-83CB77AE0814}" type="sibTrans" cxnId="{D5B3455C-AFDF-4F8D-A39E-524025A3AF7F}">
      <dgm:prSet/>
      <dgm:spPr/>
      <dgm:t>
        <a:bodyPr/>
        <a:lstStyle/>
        <a:p>
          <a:endParaRPr lang="en-US"/>
        </a:p>
      </dgm:t>
    </dgm:pt>
    <dgm:pt modelId="{5426D0DA-4E84-4CA5-8490-5CA54D745114}">
      <dgm:prSet/>
      <dgm:spPr/>
      <dgm:t>
        <a:bodyPr/>
        <a:lstStyle/>
        <a:p>
          <a:r>
            <a:rPr lang="en-US" dirty="0"/>
            <a:t>Foundation for Operations dashboard</a:t>
          </a:r>
        </a:p>
      </dgm:t>
    </dgm:pt>
    <dgm:pt modelId="{0316E34A-F45B-4951-BABE-0E44A36E7E26}" type="parTrans" cxnId="{21B6B448-010F-410E-B1EC-A1B89C65E3E8}">
      <dgm:prSet/>
      <dgm:spPr/>
      <dgm:t>
        <a:bodyPr/>
        <a:lstStyle/>
        <a:p>
          <a:endParaRPr lang="en-US"/>
        </a:p>
      </dgm:t>
    </dgm:pt>
    <dgm:pt modelId="{059CAC34-4CA4-45F9-9D07-A85545B8EB25}" type="sibTrans" cxnId="{21B6B448-010F-410E-B1EC-A1B89C65E3E8}">
      <dgm:prSet/>
      <dgm:spPr/>
      <dgm:t>
        <a:bodyPr/>
        <a:lstStyle/>
        <a:p>
          <a:endParaRPr lang="en-US"/>
        </a:p>
      </dgm:t>
    </dgm:pt>
    <dgm:pt modelId="{769517E8-EA92-4B03-B2D1-D3E77CB0BD6C}">
      <dgm:prSet/>
      <dgm:spPr/>
      <dgm:t>
        <a:bodyPr/>
        <a:lstStyle/>
        <a:p>
          <a:r>
            <a:rPr lang="en-US" dirty="0"/>
            <a:t>Could be incorporated into a </a:t>
          </a:r>
          <a:r>
            <a:rPr lang="en-US" dirty="0" err="1"/>
            <a:t>Devops</a:t>
          </a:r>
          <a:r>
            <a:rPr lang="en-US" dirty="0"/>
            <a:t> pipeline</a:t>
          </a:r>
        </a:p>
      </dgm:t>
    </dgm:pt>
    <dgm:pt modelId="{EAF5EE5C-5848-414F-B78D-CE87D82F748D}" type="parTrans" cxnId="{5634801A-0CD9-4124-BC8E-D31BD63C1010}">
      <dgm:prSet/>
      <dgm:spPr/>
      <dgm:t>
        <a:bodyPr/>
        <a:lstStyle/>
        <a:p>
          <a:endParaRPr lang="en-US"/>
        </a:p>
      </dgm:t>
    </dgm:pt>
    <dgm:pt modelId="{168DA576-AFFD-4734-B943-FD08D4095707}" type="sibTrans" cxnId="{5634801A-0CD9-4124-BC8E-D31BD63C1010}">
      <dgm:prSet/>
      <dgm:spPr/>
      <dgm:t>
        <a:bodyPr/>
        <a:lstStyle/>
        <a:p>
          <a:endParaRPr lang="en-US"/>
        </a:p>
      </dgm:t>
    </dgm:pt>
    <dgm:pt modelId="{729B54E2-B6F3-45F9-BEF6-FD792084810F}">
      <dgm:prSet/>
      <dgm:spPr/>
      <dgm:t>
        <a:bodyPr/>
        <a:lstStyle/>
        <a:p>
          <a:r>
            <a:rPr lang="en-US" dirty="0"/>
            <a:t>Excel macro generates SQL</a:t>
          </a:r>
        </a:p>
      </dgm:t>
    </dgm:pt>
    <dgm:pt modelId="{3B7A170F-7DA1-4614-9201-B37C73D3AB3D}" type="sibTrans" cxnId="{5E7DC2BF-5329-4F98-9AC8-49061D1F6148}">
      <dgm:prSet/>
      <dgm:spPr/>
      <dgm:t>
        <a:bodyPr/>
        <a:lstStyle/>
        <a:p>
          <a:endParaRPr lang="en-US"/>
        </a:p>
      </dgm:t>
    </dgm:pt>
    <dgm:pt modelId="{F4205DB5-E06A-4AA3-9DF4-6F867ED0A0F0}" type="parTrans" cxnId="{5E7DC2BF-5329-4F98-9AC8-49061D1F6148}">
      <dgm:prSet/>
      <dgm:spPr/>
      <dgm:t>
        <a:bodyPr/>
        <a:lstStyle/>
        <a:p>
          <a:endParaRPr lang="en-US"/>
        </a:p>
      </dgm:t>
    </dgm:pt>
    <dgm:pt modelId="{CC158929-B7AA-1A4F-8745-AC6A2B949858}" type="pres">
      <dgm:prSet presAssocID="{4F5DD840-9D34-4699-8F96-F354E8CE8929}" presName="diagram" presStyleCnt="0">
        <dgm:presLayoutVars>
          <dgm:dir/>
          <dgm:resizeHandles val="exact"/>
        </dgm:presLayoutVars>
      </dgm:prSet>
      <dgm:spPr/>
    </dgm:pt>
    <dgm:pt modelId="{E6546ADC-38F0-8F4E-926C-B2BE1CBFC38D}" type="pres">
      <dgm:prSet presAssocID="{4CBCF381-A98D-463B-904F-80D52F796BF5}" presName="node" presStyleLbl="node1" presStyleIdx="0" presStyleCnt="6">
        <dgm:presLayoutVars>
          <dgm:bulletEnabled val="1"/>
        </dgm:presLayoutVars>
      </dgm:prSet>
      <dgm:spPr>
        <a:xfrm>
          <a:off x="0" y="537716"/>
          <a:ext cx="3397340" cy="2038404"/>
        </a:xfrm>
        <a:prstGeom prst="rect">
          <a:avLst/>
        </a:prstGeom>
      </dgm:spPr>
    </dgm:pt>
    <dgm:pt modelId="{027A9013-F38E-9543-A59B-07795223DDC9}" type="pres">
      <dgm:prSet presAssocID="{E7B95D2B-4473-4EDB-88A9-EEEF1AB6568C}" presName="sibTrans" presStyleCnt="0"/>
      <dgm:spPr/>
    </dgm:pt>
    <dgm:pt modelId="{89AC0906-305E-804C-A91F-88F19D6B4AC1}" type="pres">
      <dgm:prSet presAssocID="{729B54E2-B6F3-45F9-BEF6-FD792084810F}" presName="node" presStyleLbl="node1" presStyleIdx="1" presStyleCnt="6">
        <dgm:presLayoutVars>
          <dgm:bulletEnabled val="1"/>
        </dgm:presLayoutVars>
      </dgm:prSet>
      <dgm:spPr/>
    </dgm:pt>
    <dgm:pt modelId="{D8DEFE34-FDCB-724D-B2A6-DF9B71695C25}" type="pres">
      <dgm:prSet presAssocID="{3B7A170F-7DA1-4614-9201-B37C73D3AB3D}" presName="sibTrans" presStyleCnt="0"/>
      <dgm:spPr/>
    </dgm:pt>
    <dgm:pt modelId="{A40F1086-C2E6-D04D-B791-55EE50D1B3C9}" type="pres">
      <dgm:prSet presAssocID="{82511743-A23C-4938-ADAD-A7A846451BEB}" presName="node" presStyleLbl="node1" presStyleIdx="2" presStyleCnt="6">
        <dgm:presLayoutVars>
          <dgm:bulletEnabled val="1"/>
        </dgm:presLayoutVars>
      </dgm:prSet>
      <dgm:spPr/>
    </dgm:pt>
    <dgm:pt modelId="{DBBA2437-17D3-324E-BE2E-3D1CC0ACFB8F}" type="pres">
      <dgm:prSet presAssocID="{20489DC4-AA99-4D13-9D88-69BB22C8522F}" presName="sibTrans" presStyleCnt="0"/>
      <dgm:spPr/>
    </dgm:pt>
    <dgm:pt modelId="{934CCFDF-078B-5144-BAEC-A98A70021839}" type="pres">
      <dgm:prSet presAssocID="{E2F49667-8828-4991-A5C9-589D4E839E83}" presName="node" presStyleLbl="node1" presStyleIdx="3" presStyleCnt="6" custLinFactNeighborX="854">
        <dgm:presLayoutVars>
          <dgm:bulletEnabled val="1"/>
        </dgm:presLayoutVars>
      </dgm:prSet>
      <dgm:spPr/>
    </dgm:pt>
    <dgm:pt modelId="{B615181E-79C2-F446-9EA1-25E10E5BC5B4}" type="pres">
      <dgm:prSet presAssocID="{7CE60B84-5AF9-4AC6-A04A-83CB77AE0814}" presName="sibTrans" presStyleCnt="0"/>
      <dgm:spPr/>
    </dgm:pt>
    <dgm:pt modelId="{8968881F-5558-6D4F-8891-BE1B2F17D5E2}" type="pres">
      <dgm:prSet presAssocID="{5426D0DA-4E84-4CA5-8490-5CA54D745114}" presName="node" presStyleLbl="node1" presStyleIdx="4" presStyleCnt="6">
        <dgm:presLayoutVars>
          <dgm:bulletEnabled val="1"/>
        </dgm:presLayoutVars>
      </dgm:prSet>
      <dgm:spPr/>
    </dgm:pt>
    <dgm:pt modelId="{7165E7F5-1195-6144-A392-0F636974E7FF}" type="pres">
      <dgm:prSet presAssocID="{059CAC34-4CA4-45F9-9D07-A85545B8EB25}" presName="sibTrans" presStyleCnt="0"/>
      <dgm:spPr/>
    </dgm:pt>
    <dgm:pt modelId="{2202576C-7474-7648-AC87-C1334865F2BC}" type="pres">
      <dgm:prSet presAssocID="{769517E8-EA92-4B03-B2D1-D3E77CB0BD6C}" presName="node" presStyleLbl="node1" presStyleIdx="5" presStyleCnt="6">
        <dgm:presLayoutVars>
          <dgm:bulletEnabled val="1"/>
        </dgm:presLayoutVars>
      </dgm:prSet>
      <dgm:spPr/>
    </dgm:pt>
  </dgm:ptLst>
  <dgm:cxnLst>
    <dgm:cxn modelId="{0D7ACD05-7D25-7940-BA49-4EE05F82964E}" type="presOf" srcId="{5426D0DA-4E84-4CA5-8490-5CA54D745114}" destId="{8968881F-5558-6D4F-8891-BE1B2F17D5E2}" srcOrd="0" destOrd="0" presId="urn:microsoft.com/office/officeart/2005/8/layout/default"/>
    <dgm:cxn modelId="{5634801A-0CD9-4124-BC8E-D31BD63C1010}" srcId="{4F5DD840-9D34-4699-8F96-F354E8CE8929}" destId="{769517E8-EA92-4B03-B2D1-D3E77CB0BD6C}" srcOrd="5" destOrd="0" parTransId="{EAF5EE5C-5848-414F-B78D-CE87D82F748D}" sibTransId="{168DA576-AFFD-4734-B943-FD08D4095707}"/>
    <dgm:cxn modelId="{6CB68C28-6BC5-6C43-842D-012AE23CB120}" type="presOf" srcId="{769517E8-EA92-4B03-B2D1-D3E77CB0BD6C}" destId="{2202576C-7474-7648-AC87-C1334865F2BC}" srcOrd="0" destOrd="0" presId="urn:microsoft.com/office/officeart/2005/8/layout/default"/>
    <dgm:cxn modelId="{9E939646-B9F3-42D9-88B4-D1B0F377E4B5}" srcId="{4F5DD840-9D34-4699-8F96-F354E8CE8929}" destId="{4CBCF381-A98D-463B-904F-80D52F796BF5}" srcOrd="0" destOrd="0" parTransId="{3E79D93D-E4F6-4016-8213-E2FA9506CDB0}" sibTransId="{E7B95D2B-4473-4EDB-88A9-EEEF1AB6568C}"/>
    <dgm:cxn modelId="{21B6B448-010F-410E-B1EC-A1B89C65E3E8}" srcId="{4F5DD840-9D34-4699-8F96-F354E8CE8929}" destId="{5426D0DA-4E84-4CA5-8490-5CA54D745114}" srcOrd="4" destOrd="0" parTransId="{0316E34A-F45B-4951-BABE-0E44A36E7E26}" sibTransId="{059CAC34-4CA4-45F9-9D07-A85545B8EB25}"/>
    <dgm:cxn modelId="{8C2AEC53-7AD1-7B4F-B47F-4969E26975A3}" type="presOf" srcId="{4F5DD840-9D34-4699-8F96-F354E8CE8929}" destId="{CC158929-B7AA-1A4F-8745-AC6A2B949858}" srcOrd="0" destOrd="0" presId="urn:microsoft.com/office/officeart/2005/8/layout/default"/>
    <dgm:cxn modelId="{D5B3455C-AFDF-4F8D-A39E-524025A3AF7F}" srcId="{4F5DD840-9D34-4699-8F96-F354E8CE8929}" destId="{E2F49667-8828-4991-A5C9-589D4E839E83}" srcOrd="3" destOrd="0" parTransId="{D8660875-AFBE-486D-BA93-4503853F452D}" sibTransId="{7CE60B84-5AF9-4AC6-A04A-83CB77AE0814}"/>
    <dgm:cxn modelId="{7DEAC592-3B9B-034C-879D-CB599A9CF3D1}" type="presOf" srcId="{82511743-A23C-4938-ADAD-A7A846451BEB}" destId="{A40F1086-C2E6-D04D-B791-55EE50D1B3C9}" srcOrd="0" destOrd="0" presId="urn:microsoft.com/office/officeart/2005/8/layout/default"/>
    <dgm:cxn modelId="{F0DAF9B8-F6AF-46C1-AE97-CEDCEBF1F741}" srcId="{4F5DD840-9D34-4699-8F96-F354E8CE8929}" destId="{82511743-A23C-4938-ADAD-A7A846451BEB}" srcOrd="2" destOrd="0" parTransId="{DBDDCA90-AD27-4EDF-AA27-7E6E15A1F12C}" sibTransId="{20489DC4-AA99-4D13-9D88-69BB22C8522F}"/>
    <dgm:cxn modelId="{5E7DC2BF-5329-4F98-9AC8-49061D1F6148}" srcId="{4F5DD840-9D34-4699-8F96-F354E8CE8929}" destId="{729B54E2-B6F3-45F9-BEF6-FD792084810F}" srcOrd="1" destOrd="0" parTransId="{F4205DB5-E06A-4AA3-9DF4-6F867ED0A0F0}" sibTransId="{3B7A170F-7DA1-4614-9201-B37C73D3AB3D}"/>
    <dgm:cxn modelId="{9A6D93CA-C06F-EE46-9526-86F3682BB833}" type="presOf" srcId="{729B54E2-B6F3-45F9-BEF6-FD792084810F}" destId="{89AC0906-305E-804C-A91F-88F19D6B4AC1}" srcOrd="0" destOrd="0" presId="urn:microsoft.com/office/officeart/2005/8/layout/default"/>
    <dgm:cxn modelId="{51B6D9CA-14A5-9041-B174-0718F08E61CB}" type="presOf" srcId="{E2F49667-8828-4991-A5C9-589D4E839E83}" destId="{934CCFDF-078B-5144-BAEC-A98A70021839}" srcOrd="0" destOrd="0" presId="urn:microsoft.com/office/officeart/2005/8/layout/default"/>
    <dgm:cxn modelId="{7CB385D2-B184-2A45-815B-29E635494201}" type="presOf" srcId="{4CBCF381-A98D-463B-904F-80D52F796BF5}" destId="{E6546ADC-38F0-8F4E-926C-B2BE1CBFC38D}" srcOrd="0" destOrd="0" presId="urn:microsoft.com/office/officeart/2005/8/layout/default"/>
    <dgm:cxn modelId="{03B54000-7CF5-1944-9D05-8F54C2590A28}" type="presParOf" srcId="{CC158929-B7AA-1A4F-8745-AC6A2B949858}" destId="{E6546ADC-38F0-8F4E-926C-B2BE1CBFC38D}" srcOrd="0" destOrd="0" presId="urn:microsoft.com/office/officeart/2005/8/layout/default"/>
    <dgm:cxn modelId="{42B8B5D0-EBC2-B04C-9BF3-2DD72F82E357}" type="presParOf" srcId="{CC158929-B7AA-1A4F-8745-AC6A2B949858}" destId="{027A9013-F38E-9543-A59B-07795223DDC9}" srcOrd="1" destOrd="0" presId="urn:microsoft.com/office/officeart/2005/8/layout/default"/>
    <dgm:cxn modelId="{1920ED9E-DF30-2641-967B-B7451F21A448}" type="presParOf" srcId="{CC158929-B7AA-1A4F-8745-AC6A2B949858}" destId="{89AC0906-305E-804C-A91F-88F19D6B4AC1}" srcOrd="2" destOrd="0" presId="urn:microsoft.com/office/officeart/2005/8/layout/default"/>
    <dgm:cxn modelId="{1B6232A6-1CF7-5B4E-9751-FF0474BE1746}" type="presParOf" srcId="{CC158929-B7AA-1A4F-8745-AC6A2B949858}" destId="{D8DEFE34-FDCB-724D-B2A6-DF9B71695C25}" srcOrd="3" destOrd="0" presId="urn:microsoft.com/office/officeart/2005/8/layout/default"/>
    <dgm:cxn modelId="{5D97A81F-418B-534A-B36D-DDE2343C50B1}" type="presParOf" srcId="{CC158929-B7AA-1A4F-8745-AC6A2B949858}" destId="{A40F1086-C2E6-D04D-B791-55EE50D1B3C9}" srcOrd="4" destOrd="0" presId="urn:microsoft.com/office/officeart/2005/8/layout/default"/>
    <dgm:cxn modelId="{709D1AC2-A949-BF4E-9315-597453CEF258}" type="presParOf" srcId="{CC158929-B7AA-1A4F-8745-AC6A2B949858}" destId="{DBBA2437-17D3-324E-BE2E-3D1CC0ACFB8F}" srcOrd="5" destOrd="0" presId="urn:microsoft.com/office/officeart/2005/8/layout/default"/>
    <dgm:cxn modelId="{029C9433-5C50-494D-ADD6-2D40591DB9F4}" type="presParOf" srcId="{CC158929-B7AA-1A4F-8745-AC6A2B949858}" destId="{934CCFDF-078B-5144-BAEC-A98A70021839}" srcOrd="6" destOrd="0" presId="urn:microsoft.com/office/officeart/2005/8/layout/default"/>
    <dgm:cxn modelId="{ECBAF6AB-AB3E-1841-A559-81008B594CDE}" type="presParOf" srcId="{CC158929-B7AA-1A4F-8745-AC6A2B949858}" destId="{B615181E-79C2-F446-9EA1-25E10E5BC5B4}" srcOrd="7" destOrd="0" presId="urn:microsoft.com/office/officeart/2005/8/layout/default"/>
    <dgm:cxn modelId="{D001D114-9B82-B64C-8968-728807519302}" type="presParOf" srcId="{CC158929-B7AA-1A4F-8745-AC6A2B949858}" destId="{8968881F-5558-6D4F-8891-BE1B2F17D5E2}" srcOrd="8" destOrd="0" presId="urn:microsoft.com/office/officeart/2005/8/layout/default"/>
    <dgm:cxn modelId="{7D20A4D2-C47A-7641-AF6A-4D001F11F483}" type="presParOf" srcId="{CC158929-B7AA-1A4F-8745-AC6A2B949858}" destId="{7165E7F5-1195-6144-A392-0F636974E7FF}" srcOrd="9" destOrd="0" presId="urn:microsoft.com/office/officeart/2005/8/layout/default"/>
    <dgm:cxn modelId="{C0D3E195-E8FA-A942-8675-476F3794F4C4}" type="presParOf" srcId="{CC158929-B7AA-1A4F-8745-AC6A2B949858}" destId="{2202576C-7474-7648-AC87-C1334865F2BC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9520F1-6B4C-264E-B122-3BD478465FA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0"/>
      <dgm:spPr/>
    </dgm:pt>
    <dgm:pt modelId="{1A3BD1BC-F149-644D-B4B4-BF2A008ED3B2}" type="pres">
      <dgm:prSet presAssocID="{609520F1-6B4C-264E-B122-3BD478465FAE}" presName="Name0" presStyleCnt="0">
        <dgm:presLayoutVars>
          <dgm:dir/>
          <dgm:resizeHandles val="exact"/>
        </dgm:presLayoutVars>
      </dgm:prSet>
      <dgm:spPr/>
    </dgm:pt>
  </dgm:ptLst>
  <dgm:cxnLst>
    <dgm:cxn modelId="{6CD27208-AAFF-AA45-99F4-4D2A4961850C}" type="presOf" srcId="{609520F1-6B4C-264E-B122-3BD478465FAE}" destId="{1A3BD1BC-F149-644D-B4B4-BF2A008ED3B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DB39514-94B7-F744-851F-D26DD16BEF69}" type="doc">
      <dgm:prSet loTypeId="urn:microsoft.com/office/officeart/2005/8/layout/gear1" loCatId="" qsTypeId="urn:microsoft.com/office/officeart/2005/8/quickstyle/simple1" qsCatId="simple" csTypeId="urn:microsoft.com/office/officeart/2005/8/colors/accent1_2" csCatId="accent1" phldr="0"/>
      <dgm:spPr/>
    </dgm:pt>
    <dgm:pt modelId="{F4D2B965-A0CD-8E4A-87CF-406C0D639744}">
      <dgm:prSet phldrT="[Text]" phldr="1"/>
      <dgm:spPr/>
      <dgm:t>
        <a:bodyPr/>
        <a:lstStyle/>
        <a:p>
          <a:endParaRPr lang="en-US" dirty="0"/>
        </a:p>
      </dgm:t>
    </dgm:pt>
    <dgm:pt modelId="{907183F6-0D5D-C149-9E9B-A3E6EDFBE864}" type="parTrans" cxnId="{D5FB2CB3-1B73-9747-BC39-F2099400AD2C}">
      <dgm:prSet/>
      <dgm:spPr/>
      <dgm:t>
        <a:bodyPr/>
        <a:lstStyle/>
        <a:p>
          <a:endParaRPr lang="en-US"/>
        </a:p>
      </dgm:t>
    </dgm:pt>
    <dgm:pt modelId="{0D50AFBE-F72E-0B4F-A7FF-6A6814A2EF0C}" type="sibTrans" cxnId="{D5FB2CB3-1B73-9747-BC39-F2099400AD2C}">
      <dgm:prSet/>
      <dgm:spPr/>
      <dgm:t>
        <a:bodyPr/>
        <a:lstStyle/>
        <a:p>
          <a:endParaRPr lang="en-US"/>
        </a:p>
      </dgm:t>
    </dgm:pt>
    <dgm:pt modelId="{A948975C-61CA-5842-A445-7591251AF12A}">
      <dgm:prSet phldrT="[Text]" phldr="1"/>
      <dgm:spPr/>
      <dgm:t>
        <a:bodyPr/>
        <a:lstStyle/>
        <a:p>
          <a:endParaRPr lang="en-US"/>
        </a:p>
      </dgm:t>
    </dgm:pt>
    <dgm:pt modelId="{EA4E55C5-C1BD-5D40-BA93-4E1A3E67DF51}" type="parTrans" cxnId="{ACC15A74-6D3C-B14B-8296-2F2AC5D5B184}">
      <dgm:prSet/>
      <dgm:spPr/>
      <dgm:t>
        <a:bodyPr/>
        <a:lstStyle/>
        <a:p>
          <a:endParaRPr lang="en-US"/>
        </a:p>
      </dgm:t>
    </dgm:pt>
    <dgm:pt modelId="{90676C07-1A6C-C44A-B1E5-53BAEA6C0EF2}" type="sibTrans" cxnId="{ACC15A74-6D3C-B14B-8296-2F2AC5D5B184}">
      <dgm:prSet/>
      <dgm:spPr/>
      <dgm:t>
        <a:bodyPr/>
        <a:lstStyle/>
        <a:p>
          <a:endParaRPr lang="en-US"/>
        </a:p>
      </dgm:t>
    </dgm:pt>
    <dgm:pt modelId="{DAA58D17-A036-FA45-964B-3DB903F12778}">
      <dgm:prSet phldrT="[Text]" phldr="1"/>
      <dgm:spPr/>
      <dgm:t>
        <a:bodyPr/>
        <a:lstStyle/>
        <a:p>
          <a:endParaRPr lang="en-US"/>
        </a:p>
      </dgm:t>
    </dgm:pt>
    <dgm:pt modelId="{14A103EC-68B9-F746-90FD-EBFBB907439E}" type="parTrans" cxnId="{2DE53833-3057-D240-9A63-F723CF1E846B}">
      <dgm:prSet/>
      <dgm:spPr/>
      <dgm:t>
        <a:bodyPr/>
        <a:lstStyle/>
        <a:p>
          <a:endParaRPr lang="en-US"/>
        </a:p>
      </dgm:t>
    </dgm:pt>
    <dgm:pt modelId="{1A593080-B963-8741-AD67-EC4B415E9483}" type="sibTrans" cxnId="{2DE53833-3057-D240-9A63-F723CF1E846B}">
      <dgm:prSet/>
      <dgm:spPr/>
      <dgm:t>
        <a:bodyPr/>
        <a:lstStyle/>
        <a:p>
          <a:endParaRPr lang="en-US"/>
        </a:p>
      </dgm:t>
    </dgm:pt>
    <dgm:pt modelId="{6353428E-38B2-BB41-B3A3-65A10ADE0C07}" type="pres">
      <dgm:prSet presAssocID="{7DB39514-94B7-F744-851F-D26DD16BEF6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C0B43E2-29F0-F84D-A0DD-074E232E837B}" type="pres">
      <dgm:prSet presAssocID="{F4D2B965-A0CD-8E4A-87CF-406C0D639744}" presName="gear1" presStyleLbl="node1" presStyleIdx="0" presStyleCnt="3">
        <dgm:presLayoutVars>
          <dgm:chMax val="1"/>
          <dgm:bulletEnabled val="1"/>
        </dgm:presLayoutVars>
      </dgm:prSet>
      <dgm:spPr/>
    </dgm:pt>
    <dgm:pt modelId="{BC858629-F151-C747-9003-DCFEB5505A13}" type="pres">
      <dgm:prSet presAssocID="{F4D2B965-A0CD-8E4A-87CF-406C0D639744}" presName="gear1srcNode" presStyleLbl="node1" presStyleIdx="0" presStyleCnt="3"/>
      <dgm:spPr/>
    </dgm:pt>
    <dgm:pt modelId="{E8E2219E-8BB6-084B-921E-A3C0A0425CFD}" type="pres">
      <dgm:prSet presAssocID="{F4D2B965-A0CD-8E4A-87CF-406C0D639744}" presName="gear1dstNode" presStyleLbl="node1" presStyleIdx="0" presStyleCnt="3"/>
      <dgm:spPr/>
    </dgm:pt>
    <dgm:pt modelId="{37054EB0-5790-2842-81C5-B388DA015B83}" type="pres">
      <dgm:prSet presAssocID="{A948975C-61CA-5842-A445-7591251AF12A}" presName="gear2" presStyleLbl="node1" presStyleIdx="1" presStyleCnt="3">
        <dgm:presLayoutVars>
          <dgm:chMax val="1"/>
          <dgm:bulletEnabled val="1"/>
        </dgm:presLayoutVars>
      </dgm:prSet>
      <dgm:spPr/>
    </dgm:pt>
    <dgm:pt modelId="{753B98DC-17FD-D945-8A84-260E75C4B251}" type="pres">
      <dgm:prSet presAssocID="{A948975C-61CA-5842-A445-7591251AF12A}" presName="gear2srcNode" presStyleLbl="node1" presStyleIdx="1" presStyleCnt="3"/>
      <dgm:spPr/>
    </dgm:pt>
    <dgm:pt modelId="{874467A8-480B-434A-8CE2-B37E7AEF4F43}" type="pres">
      <dgm:prSet presAssocID="{A948975C-61CA-5842-A445-7591251AF12A}" presName="gear2dstNode" presStyleLbl="node1" presStyleIdx="1" presStyleCnt="3"/>
      <dgm:spPr/>
    </dgm:pt>
    <dgm:pt modelId="{C7CE5C6B-7E0C-C34F-B782-A7B83CE12D1E}" type="pres">
      <dgm:prSet presAssocID="{DAA58D17-A036-FA45-964B-3DB903F12778}" presName="gear3" presStyleLbl="node1" presStyleIdx="2" presStyleCnt="3"/>
      <dgm:spPr/>
    </dgm:pt>
    <dgm:pt modelId="{47E2E300-D95A-A04D-AF9B-DD8D6DDE3690}" type="pres">
      <dgm:prSet presAssocID="{DAA58D17-A036-FA45-964B-3DB903F12778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E2E91AE-FCEE-9146-A2EA-8E13BDB0A529}" type="pres">
      <dgm:prSet presAssocID="{DAA58D17-A036-FA45-964B-3DB903F12778}" presName="gear3srcNode" presStyleLbl="node1" presStyleIdx="2" presStyleCnt="3"/>
      <dgm:spPr/>
    </dgm:pt>
    <dgm:pt modelId="{6D7B14B7-1B83-4640-BDC9-CEC26648F3B2}" type="pres">
      <dgm:prSet presAssocID="{DAA58D17-A036-FA45-964B-3DB903F12778}" presName="gear3dstNode" presStyleLbl="node1" presStyleIdx="2" presStyleCnt="3"/>
      <dgm:spPr/>
    </dgm:pt>
    <dgm:pt modelId="{90DE9B45-8C44-6748-BF72-794800E04920}" type="pres">
      <dgm:prSet presAssocID="{0D50AFBE-F72E-0B4F-A7FF-6A6814A2EF0C}" presName="connector1" presStyleLbl="sibTrans2D1" presStyleIdx="0" presStyleCnt="3"/>
      <dgm:spPr/>
    </dgm:pt>
    <dgm:pt modelId="{A6C357E7-53B8-A04B-8C35-927197A820D6}" type="pres">
      <dgm:prSet presAssocID="{90676C07-1A6C-C44A-B1E5-53BAEA6C0EF2}" presName="connector2" presStyleLbl="sibTrans2D1" presStyleIdx="1" presStyleCnt="3"/>
      <dgm:spPr/>
    </dgm:pt>
    <dgm:pt modelId="{43235BE0-4A1E-C84A-878F-85F9B4612953}" type="pres">
      <dgm:prSet presAssocID="{1A593080-B963-8741-AD67-EC4B415E9483}" presName="connector3" presStyleLbl="sibTrans2D1" presStyleIdx="2" presStyleCnt="3"/>
      <dgm:spPr/>
    </dgm:pt>
  </dgm:ptLst>
  <dgm:cxnLst>
    <dgm:cxn modelId="{D2495904-05C0-B147-A895-ED995A0B852F}" type="presOf" srcId="{90676C07-1A6C-C44A-B1E5-53BAEA6C0EF2}" destId="{A6C357E7-53B8-A04B-8C35-927197A820D6}" srcOrd="0" destOrd="0" presId="urn:microsoft.com/office/officeart/2005/8/layout/gear1"/>
    <dgm:cxn modelId="{DADB9F0C-16FC-DE44-947E-757EE5CBDE84}" type="presOf" srcId="{1A593080-B963-8741-AD67-EC4B415E9483}" destId="{43235BE0-4A1E-C84A-878F-85F9B4612953}" srcOrd="0" destOrd="0" presId="urn:microsoft.com/office/officeart/2005/8/layout/gear1"/>
    <dgm:cxn modelId="{29061E1A-CB33-2145-A075-2595F1073B9A}" type="presOf" srcId="{DAA58D17-A036-FA45-964B-3DB903F12778}" destId="{6D7B14B7-1B83-4640-BDC9-CEC26648F3B2}" srcOrd="3" destOrd="0" presId="urn:microsoft.com/office/officeart/2005/8/layout/gear1"/>
    <dgm:cxn modelId="{2DE53833-3057-D240-9A63-F723CF1E846B}" srcId="{7DB39514-94B7-F744-851F-D26DD16BEF69}" destId="{DAA58D17-A036-FA45-964B-3DB903F12778}" srcOrd="2" destOrd="0" parTransId="{14A103EC-68B9-F746-90FD-EBFBB907439E}" sibTransId="{1A593080-B963-8741-AD67-EC4B415E9483}"/>
    <dgm:cxn modelId="{A5864C3F-A25B-D040-981A-8036A7F1073E}" type="presOf" srcId="{0D50AFBE-F72E-0B4F-A7FF-6A6814A2EF0C}" destId="{90DE9B45-8C44-6748-BF72-794800E04920}" srcOrd="0" destOrd="0" presId="urn:microsoft.com/office/officeart/2005/8/layout/gear1"/>
    <dgm:cxn modelId="{9A861655-DD83-1C49-B943-08BAD0D3E206}" type="presOf" srcId="{F4D2B965-A0CD-8E4A-87CF-406C0D639744}" destId="{CC0B43E2-29F0-F84D-A0DD-074E232E837B}" srcOrd="0" destOrd="0" presId="urn:microsoft.com/office/officeart/2005/8/layout/gear1"/>
    <dgm:cxn modelId="{ACC15A74-6D3C-B14B-8296-2F2AC5D5B184}" srcId="{7DB39514-94B7-F744-851F-D26DD16BEF69}" destId="{A948975C-61CA-5842-A445-7591251AF12A}" srcOrd="1" destOrd="0" parTransId="{EA4E55C5-C1BD-5D40-BA93-4E1A3E67DF51}" sibTransId="{90676C07-1A6C-C44A-B1E5-53BAEA6C0EF2}"/>
    <dgm:cxn modelId="{F68E2A7E-6D68-2841-ADDA-0296805DD87B}" type="presOf" srcId="{DAA58D17-A036-FA45-964B-3DB903F12778}" destId="{3E2E91AE-FCEE-9146-A2EA-8E13BDB0A529}" srcOrd="2" destOrd="0" presId="urn:microsoft.com/office/officeart/2005/8/layout/gear1"/>
    <dgm:cxn modelId="{F0DAF583-184C-0544-A431-C525288A94F8}" type="presOf" srcId="{DAA58D17-A036-FA45-964B-3DB903F12778}" destId="{47E2E300-D95A-A04D-AF9B-DD8D6DDE3690}" srcOrd="1" destOrd="0" presId="urn:microsoft.com/office/officeart/2005/8/layout/gear1"/>
    <dgm:cxn modelId="{6D73078B-D990-FB4D-9E94-368E7A297C94}" type="presOf" srcId="{F4D2B965-A0CD-8E4A-87CF-406C0D639744}" destId="{BC858629-F151-C747-9003-DCFEB5505A13}" srcOrd="1" destOrd="0" presId="urn:microsoft.com/office/officeart/2005/8/layout/gear1"/>
    <dgm:cxn modelId="{65541094-F8F7-9849-8C21-B32DE550DEAC}" type="presOf" srcId="{A948975C-61CA-5842-A445-7591251AF12A}" destId="{874467A8-480B-434A-8CE2-B37E7AEF4F43}" srcOrd="2" destOrd="0" presId="urn:microsoft.com/office/officeart/2005/8/layout/gear1"/>
    <dgm:cxn modelId="{D5FB2CB3-1B73-9747-BC39-F2099400AD2C}" srcId="{7DB39514-94B7-F744-851F-D26DD16BEF69}" destId="{F4D2B965-A0CD-8E4A-87CF-406C0D639744}" srcOrd="0" destOrd="0" parTransId="{907183F6-0D5D-C149-9E9B-A3E6EDFBE864}" sibTransId="{0D50AFBE-F72E-0B4F-A7FF-6A6814A2EF0C}"/>
    <dgm:cxn modelId="{C558A2CC-A4E9-1D44-8D27-604000BC5D16}" type="presOf" srcId="{A948975C-61CA-5842-A445-7591251AF12A}" destId="{37054EB0-5790-2842-81C5-B388DA015B83}" srcOrd="0" destOrd="0" presId="urn:microsoft.com/office/officeart/2005/8/layout/gear1"/>
    <dgm:cxn modelId="{8F84EACC-65F0-0F42-8453-19E1CDB2C5B7}" type="presOf" srcId="{F4D2B965-A0CD-8E4A-87CF-406C0D639744}" destId="{E8E2219E-8BB6-084B-921E-A3C0A0425CFD}" srcOrd="2" destOrd="0" presId="urn:microsoft.com/office/officeart/2005/8/layout/gear1"/>
    <dgm:cxn modelId="{554834E3-E1BD-CF46-88E3-71DE65B80B38}" type="presOf" srcId="{7DB39514-94B7-F744-851F-D26DD16BEF69}" destId="{6353428E-38B2-BB41-B3A3-65A10ADE0C07}" srcOrd="0" destOrd="0" presId="urn:microsoft.com/office/officeart/2005/8/layout/gear1"/>
    <dgm:cxn modelId="{E0B2BCE8-2A72-A24F-BBB9-F0C63B7DBB32}" type="presOf" srcId="{A948975C-61CA-5842-A445-7591251AF12A}" destId="{753B98DC-17FD-D945-8A84-260E75C4B251}" srcOrd="1" destOrd="0" presId="urn:microsoft.com/office/officeart/2005/8/layout/gear1"/>
    <dgm:cxn modelId="{C71E69FE-357D-CC40-BE02-AD6F851B4FA1}" type="presOf" srcId="{DAA58D17-A036-FA45-964B-3DB903F12778}" destId="{C7CE5C6B-7E0C-C34F-B782-A7B83CE12D1E}" srcOrd="0" destOrd="0" presId="urn:microsoft.com/office/officeart/2005/8/layout/gear1"/>
    <dgm:cxn modelId="{7F4159E9-3B69-804E-A7E5-429D270B6A93}" type="presParOf" srcId="{6353428E-38B2-BB41-B3A3-65A10ADE0C07}" destId="{CC0B43E2-29F0-F84D-A0DD-074E232E837B}" srcOrd="0" destOrd="0" presId="urn:microsoft.com/office/officeart/2005/8/layout/gear1"/>
    <dgm:cxn modelId="{47D8782B-78E6-5D40-98AB-DAE0188318BF}" type="presParOf" srcId="{6353428E-38B2-BB41-B3A3-65A10ADE0C07}" destId="{BC858629-F151-C747-9003-DCFEB5505A13}" srcOrd="1" destOrd="0" presId="urn:microsoft.com/office/officeart/2005/8/layout/gear1"/>
    <dgm:cxn modelId="{F64AA1A2-5194-1444-ACA2-C5D3ABC38098}" type="presParOf" srcId="{6353428E-38B2-BB41-B3A3-65A10ADE0C07}" destId="{E8E2219E-8BB6-084B-921E-A3C0A0425CFD}" srcOrd="2" destOrd="0" presId="urn:microsoft.com/office/officeart/2005/8/layout/gear1"/>
    <dgm:cxn modelId="{89A3F5F0-93F5-5A47-B8D9-F77CE9EA34FA}" type="presParOf" srcId="{6353428E-38B2-BB41-B3A3-65A10ADE0C07}" destId="{37054EB0-5790-2842-81C5-B388DA015B83}" srcOrd="3" destOrd="0" presId="urn:microsoft.com/office/officeart/2005/8/layout/gear1"/>
    <dgm:cxn modelId="{E23E9187-05B9-204D-A5D5-64E9077CF7A1}" type="presParOf" srcId="{6353428E-38B2-BB41-B3A3-65A10ADE0C07}" destId="{753B98DC-17FD-D945-8A84-260E75C4B251}" srcOrd="4" destOrd="0" presId="urn:microsoft.com/office/officeart/2005/8/layout/gear1"/>
    <dgm:cxn modelId="{5878140C-8896-C549-A89C-B372C237EE39}" type="presParOf" srcId="{6353428E-38B2-BB41-B3A3-65A10ADE0C07}" destId="{874467A8-480B-434A-8CE2-B37E7AEF4F43}" srcOrd="5" destOrd="0" presId="urn:microsoft.com/office/officeart/2005/8/layout/gear1"/>
    <dgm:cxn modelId="{76C70EBC-8618-B140-99ED-D1CC5BD5D2C2}" type="presParOf" srcId="{6353428E-38B2-BB41-B3A3-65A10ADE0C07}" destId="{C7CE5C6B-7E0C-C34F-B782-A7B83CE12D1E}" srcOrd="6" destOrd="0" presId="urn:microsoft.com/office/officeart/2005/8/layout/gear1"/>
    <dgm:cxn modelId="{9A5D0FAB-527D-6844-860E-2BE305D2BF75}" type="presParOf" srcId="{6353428E-38B2-BB41-B3A3-65A10ADE0C07}" destId="{47E2E300-D95A-A04D-AF9B-DD8D6DDE3690}" srcOrd="7" destOrd="0" presId="urn:microsoft.com/office/officeart/2005/8/layout/gear1"/>
    <dgm:cxn modelId="{E495E7D7-27E6-8D46-BAF3-1A2F9C5CCA90}" type="presParOf" srcId="{6353428E-38B2-BB41-B3A3-65A10ADE0C07}" destId="{3E2E91AE-FCEE-9146-A2EA-8E13BDB0A529}" srcOrd="8" destOrd="0" presId="urn:microsoft.com/office/officeart/2005/8/layout/gear1"/>
    <dgm:cxn modelId="{874AFB5B-E856-8747-9EF1-27646E2CBABE}" type="presParOf" srcId="{6353428E-38B2-BB41-B3A3-65A10ADE0C07}" destId="{6D7B14B7-1B83-4640-BDC9-CEC26648F3B2}" srcOrd="9" destOrd="0" presId="urn:microsoft.com/office/officeart/2005/8/layout/gear1"/>
    <dgm:cxn modelId="{3C5BD21D-49C4-6646-B844-76BD28A72CAE}" type="presParOf" srcId="{6353428E-38B2-BB41-B3A3-65A10ADE0C07}" destId="{90DE9B45-8C44-6748-BF72-794800E04920}" srcOrd="10" destOrd="0" presId="urn:microsoft.com/office/officeart/2005/8/layout/gear1"/>
    <dgm:cxn modelId="{3B52534C-1593-CB46-AFE2-018FBE81125F}" type="presParOf" srcId="{6353428E-38B2-BB41-B3A3-65A10ADE0C07}" destId="{A6C357E7-53B8-A04B-8C35-927197A820D6}" srcOrd="11" destOrd="0" presId="urn:microsoft.com/office/officeart/2005/8/layout/gear1"/>
    <dgm:cxn modelId="{FD1C932E-AF10-3C46-8AD2-3DD55361EE9B}" type="presParOf" srcId="{6353428E-38B2-BB41-B3A3-65A10ADE0C07}" destId="{43235BE0-4A1E-C84A-878F-85F9B461295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F0C6D-3520-4463-9B8A-AC0D5420FD8E}">
      <dsp:nvSpPr>
        <dsp:cNvPr id="0" name=""/>
        <dsp:cNvSpPr/>
      </dsp:nvSpPr>
      <dsp:spPr>
        <a:xfrm>
          <a:off x="993255" y="1004298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C0046-2CAA-4813-BDA1-97906DC92C2E}">
      <dsp:nvSpPr>
        <dsp:cNvPr id="0" name=""/>
        <dsp:cNvSpPr/>
      </dsp:nvSpPr>
      <dsp:spPr>
        <a:xfrm>
          <a:off x="498255" y="2144584"/>
          <a:ext cx="1800000" cy="105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Focusing on Data centric projects  with relational data stores– data lakes , migration , conversion</a:t>
          </a:r>
        </a:p>
      </dsp:txBody>
      <dsp:txXfrm>
        <a:off x="498255" y="2144584"/>
        <a:ext cx="1800000" cy="1057500"/>
      </dsp:txXfrm>
    </dsp:sp>
    <dsp:sp modelId="{7102D60D-99CA-4E67-A0FE-B153FEA902AE}">
      <dsp:nvSpPr>
        <dsp:cNvPr id="0" name=""/>
        <dsp:cNvSpPr/>
      </dsp:nvSpPr>
      <dsp:spPr>
        <a:xfrm>
          <a:off x="3108255" y="1004298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56019A-1CE3-42C0-949C-D10CB9DC84C8}">
      <dsp:nvSpPr>
        <dsp:cNvPr id="0" name=""/>
        <dsp:cNvSpPr/>
      </dsp:nvSpPr>
      <dsp:spPr>
        <a:xfrm>
          <a:off x="2613255" y="2144584"/>
          <a:ext cx="1800000" cy="105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50% or more data movements involve no or minimal transformations - identifiers , dates , amounts get moved from layer to layer.  </a:t>
          </a:r>
        </a:p>
      </dsp:txBody>
      <dsp:txXfrm>
        <a:off x="2613255" y="2144584"/>
        <a:ext cx="1800000" cy="1057500"/>
      </dsp:txXfrm>
    </dsp:sp>
    <dsp:sp modelId="{D2D7ACE5-B7DA-4839-995F-857C22ABF54B}">
      <dsp:nvSpPr>
        <dsp:cNvPr id="0" name=""/>
        <dsp:cNvSpPr/>
      </dsp:nvSpPr>
      <dsp:spPr>
        <a:xfrm>
          <a:off x="5223255" y="1004298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2F2872-FC7F-4601-8EBD-6C1A71D63953}">
      <dsp:nvSpPr>
        <dsp:cNvPr id="0" name=""/>
        <dsp:cNvSpPr/>
      </dsp:nvSpPr>
      <dsp:spPr>
        <a:xfrm>
          <a:off x="4728255" y="2144584"/>
          <a:ext cx="1800000" cy="105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Business can test only a small percentage of the data during functional testing (UI , reports etc)</a:t>
          </a:r>
        </a:p>
      </dsp:txBody>
      <dsp:txXfrm>
        <a:off x="4728255" y="2144584"/>
        <a:ext cx="1800000" cy="1057500"/>
      </dsp:txXfrm>
    </dsp:sp>
    <dsp:sp modelId="{346C2E96-A317-4330-92EA-B97EB0C9EC3D}">
      <dsp:nvSpPr>
        <dsp:cNvPr id="0" name=""/>
        <dsp:cNvSpPr/>
      </dsp:nvSpPr>
      <dsp:spPr>
        <a:xfrm>
          <a:off x="7338255" y="1004298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3B33AE-D742-4D36-8C28-663C03B689E8}">
      <dsp:nvSpPr>
        <dsp:cNvPr id="0" name=""/>
        <dsp:cNvSpPr/>
      </dsp:nvSpPr>
      <dsp:spPr>
        <a:xfrm>
          <a:off x="6843255" y="2144584"/>
          <a:ext cx="1800000" cy="105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Technical team has to verify the full dataset in the target – conformed (mapped) , complete , controlled (reconciled)</a:t>
          </a:r>
        </a:p>
      </dsp:txBody>
      <dsp:txXfrm>
        <a:off x="6843255" y="2144584"/>
        <a:ext cx="1800000" cy="1057500"/>
      </dsp:txXfrm>
    </dsp:sp>
    <dsp:sp modelId="{5787FD3D-18F3-4DC5-9F8E-DB01BD04D89F}">
      <dsp:nvSpPr>
        <dsp:cNvPr id="0" name=""/>
        <dsp:cNvSpPr/>
      </dsp:nvSpPr>
      <dsp:spPr>
        <a:xfrm>
          <a:off x="9453255" y="1004298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D965C-4706-4009-9D68-153C928DC086}">
      <dsp:nvSpPr>
        <dsp:cNvPr id="0" name=""/>
        <dsp:cNvSpPr/>
      </dsp:nvSpPr>
      <dsp:spPr>
        <a:xfrm>
          <a:off x="8958255" y="2144584"/>
          <a:ext cx="1800000" cy="105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The QA team must certify the full dataset before business testing can begin</a:t>
          </a:r>
        </a:p>
      </dsp:txBody>
      <dsp:txXfrm>
        <a:off x="8958255" y="2144584"/>
        <a:ext cx="1800000" cy="1057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546ADC-38F0-8F4E-926C-B2BE1CBFC38D}">
      <dsp:nvSpPr>
        <dsp:cNvPr id="0" name=""/>
        <dsp:cNvSpPr/>
      </dsp:nvSpPr>
      <dsp:spPr>
        <a:xfrm>
          <a:off x="0" y="537716"/>
          <a:ext cx="3397340" cy="2038404"/>
        </a:xfrm>
        <a:prstGeom prst="rect">
          <a:avLst/>
        </a:prstGeom>
        <a:solidFill>
          <a:srgbClr val="E84C22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Used with a relational database to execute the SQL</a:t>
          </a:r>
        </a:p>
      </dsp:txBody>
      <dsp:txXfrm>
        <a:off x="0" y="537716"/>
        <a:ext cx="3397340" cy="2038404"/>
      </dsp:txXfrm>
    </dsp:sp>
    <dsp:sp modelId="{89AC0906-305E-804C-A91F-88F19D6B4AC1}">
      <dsp:nvSpPr>
        <dsp:cNvPr id="0" name=""/>
        <dsp:cNvSpPr/>
      </dsp:nvSpPr>
      <dsp:spPr>
        <a:xfrm>
          <a:off x="3737074" y="537716"/>
          <a:ext cx="3397340" cy="20384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Excel macro generates SQL</a:t>
          </a:r>
        </a:p>
      </dsp:txBody>
      <dsp:txXfrm>
        <a:off x="3737074" y="537716"/>
        <a:ext cx="3397340" cy="2038404"/>
      </dsp:txXfrm>
    </dsp:sp>
    <dsp:sp modelId="{A40F1086-C2E6-D04D-B791-55EE50D1B3C9}">
      <dsp:nvSpPr>
        <dsp:cNvPr id="0" name=""/>
        <dsp:cNvSpPr/>
      </dsp:nvSpPr>
      <dsp:spPr>
        <a:xfrm>
          <a:off x="7474149" y="537716"/>
          <a:ext cx="3397340" cy="20384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Compares all rows and columns  and reports differences</a:t>
          </a:r>
        </a:p>
      </dsp:txBody>
      <dsp:txXfrm>
        <a:off x="7474149" y="537716"/>
        <a:ext cx="3397340" cy="2038404"/>
      </dsp:txXfrm>
    </dsp:sp>
    <dsp:sp modelId="{934CCFDF-078B-5144-BAEC-A98A70021839}">
      <dsp:nvSpPr>
        <dsp:cNvPr id="0" name=""/>
        <dsp:cNvSpPr/>
      </dsp:nvSpPr>
      <dsp:spPr>
        <a:xfrm>
          <a:off x="29013" y="2915855"/>
          <a:ext cx="3397340" cy="20384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Straight Pull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Defaults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Functions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 dirty="0"/>
        </a:p>
      </dsp:txBody>
      <dsp:txXfrm>
        <a:off x="29013" y="2915855"/>
        <a:ext cx="3397340" cy="2038404"/>
      </dsp:txXfrm>
    </dsp:sp>
    <dsp:sp modelId="{8968881F-5558-6D4F-8891-BE1B2F17D5E2}">
      <dsp:nvSpPr>
        <dsp:cNvPr id="0" name=""/>
        <dsp:cNvSpPr/>
      </dsp:nvSpPr>
      <dsp:spPr>
        <a:xfrm>
          <a:off x="3737074" y="2915855"/>
          <a:ext cx="3397340" cy="20384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Foundation for Operations dashboard</a:t>
          </a:r>
        </a:p>
      </dsp:txBody>
      <dsp:txXfrm>
        <a:off x="3737074" y="2915855"/>
        <a:ext cx="3397340" cy="2038404"/>
      </dsp:txXfrm>
    </dsp:sp>
    <dsp:sp modelId="{2202576C-7474-7648-AC87-C1334865F2BC}">
      <dsp:nvSpPr>
        <dsp:cNvPr id="0" name=""/>
        <dsp:cNvSpPr/>
      </dsp:nvSpPr>
      <dsp:spPr>
        <a:xfrm>
          <a:off x="7474149" y="2915855"/>
          <a:ext cx="3397340" cy="20384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Could be incorporated into a </a:t>
          </a:r>
          <a:r>
            <a:rPr lang="en-US" sz="2500" kern="1200" dirty="0" err="1"/>
            <a:t>Devops</a:t>
          </a:r>
          <a:r>
            <a:rPr lang="en-US" sz="2500" kern="1200" dirty="0"/>
            <a:t> pipeline</a:t>
          </a:r>
        </a:p>
      </dsp:txBody>
      <dsp:txXfrm>
        <a:off x="7474149" y="2915855"/>
        <a:ext cx="3397340" cy="203840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0B43E2-29F0-F84D-A0DD-074E232E837B}">
      <dsp:nvSpPr>
        <dsp:cNvPr id="0" name=""/>
        <dsp:cNvSpPr/>
      </dsp:nvSpPr>
      <dsp:spPr>
        <a:xfrm>
          <a:off x="428505" y="287965"/>
          <a:ext cx="308683" cy="30868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90564" y="360273"/>
        <a:ext cx="184565" cy="158669"/>
      </dsp:txXfrm>
    </dsp:sp>
    <dsp:sp modelId="{37054EB0-5790-2842-81C5-B388DA015B83}">
      <dsp:nvSpPr>
        <dsp:cNvPr id="0" name=""/>
        <dsp:cNvSpPr/>
      </dsp:nvSpPr>
      <dsp:spPr>
        <a:xfrm>
          <a:off x="248907" y="215004"/>
          <a:ext cx="224496" cy="2244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5425" y="271863"/>
        <a:ext cx="111460" cy="110778"/>
      </dsp:txXfrm>
    </dsp:sp>
    <dsp:sp modelId="{C7CE5C6B-7E0C-C34F-B782-A7B83CE12D1E}">
      <dsp:nvSpPr>
        <dsp:cNvPr id="0" name=""/>
        <dsp:cNvSpPr/>
      </dsp:nvSpPr>
      <dsp:spPr>
        <a:xfrm rot="20700000">
          <a:off x="374649" y="60124"/>
          <a:ext cx="219961" cy="219961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-20700000">
        <a:off x="422892" y="108368"/>
        <a:ext cx="123473" cy="123473"/>
      </dsp:txXfrm>
    </dsp:sp>
    <dsp:sp modelId="{90DE9B45-8C44-6748-BF72-794800E04920}">
      <dsp:nvSpPr>
        <dsp:cNvPr id="0" name=""/>
        <dsp:cNvSpPr/>
      </dsp:nvSpPr>
      <dsp:spPr>
        <a:xfrm>
          <a:off x="380424" y="252473"/>
          <a:ext cx="395114" cy="395114"/>
        </a:xfrm>
        <a:prstGeom prst="circularArrow">
          <a:avLst>
            <a:gd name="adj1" fmla="val 4688"/>
            <a:gd name="adj2" fmla="val 299029"/>
            <a:gd name="adj3" fmla="val 2215502"/>
            <a:gd name="adj4" fmla="val 1685943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357E7-53B8-A04B-8C35-927197A820D6}">
      <dsp:nvSpPr>
        <dsp:cNvPr id="0" name=""/>
        <dsp:cNvSpPr/>
      </dsp:nvSpPr>
      <dsp:spPr>
        <a:xfrm>
          <a:off x="209149" y="178812"/>
          <a:ext cx="287075" cy="287075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35BE0-4A1E-C84A-878F-85F9B4612953}">
      <dsp:nvSpPr>
        <dsp:cNvPr id="0" name=""/>
        <dsp:cNvSpPr/>
      </dsp:nvSpPr>
      <dsp:spPr>
        <a:xfrm>
          <a:off x="323769" y="25425"/>
          <a:ext cx="309525" cy="30952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g>
</file>

<file path=ppt/media/image13.png>
</file>

<file path=ppt/media/image14.svg>
</file>

<file path=ppt/media/image15.png>
</file>

<file path=ppt/media/image16.png>
</file>

<file path=ppt/media/image17.svg>
</file>

<file path=ppt/media/image18.jpg>
</file>

<file path=ppt/media/image19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65F80-C12D-894E-B128-F41297AE53DE}" type="datetimeFigureOut">
              <a:rPr lang="en-US" smtClean="0"/>
              <a:t>2/21/22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4D6A4-2AD6-9C40-B05F-34B558BDD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35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C4D6A4-2AD6-9C40-B05F-34B558BDDB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4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Monday, February 21,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45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3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3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Monday, February 21,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63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8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6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8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58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1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3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Monday, February 21,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7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Monday, February 21,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304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7" r:id="rId6"/>
    <p:sldLayoutId id="2147483782" r:id="rId7"/>
    <p:sldLayoutId id="2147483783" r:id="rId8"/>
    <p:sldLayoutId id="2147483784" r:id="rId9"/>
    <p:sldLayoutId id="2147483786" r:id="rId10"/>
    <p:sldLayoutId id="21474837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rramani44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diagramQuickStyle" Target="../diagrams/quickStyle3.xml"/><Relationship Id="rId18" Type="http://schemas.openxmlformats.org/officeDocument/2006/relationships/diagramData" Target="../diagrams/data4.xml"/><Relationship Id="rId3" Type="http://schemas.openxmlformats.org/officeDocument/2006/relationships/diagramLayout" Target="../diagrams/layout2.xml"/><Relationship Id="rId21" Type="http://schemas.openxmlformats.org/officeDocument/2006/relationships/diagramColors" Target="../diagrams/colors4.xml"/><Relationship Id="rId7" Type="http://schemas.openxmlformats.org/officeDocument/2006/relationships/image" Target="../media/image13.png"/><Relationship Id="rId12" Type="http://schemas.openxmlformats.org/officeDocument/2006/relationships/diagramLayout" Target="../diagrams/layout3.xml"/><Relationship Id="rId17" Type="http://schemas.openxmlformats.org/officeDocument/2006/relationships/image" Target="../media/image17.svg"/><Relationship Id="rId2" Type="http://schemas.openxmlformats.org/officeDocument/2006/relationships/diagramData" Target="../diagrams/data2.xml"/><Relationship Id="rId16" Type="http://schemas.openxmlformats.org/officeDocument/2006/relationships/image" Target="../media/image16.png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diagramData" Target="../diagrams/data3.xml"/><Relationship Id="rId24" Type="http://schemas.openxmlformats.org/officeDocument/2006/relationships/image" Target="../media/image19.jpg"/><Relationship Id="rId5" Type="http://schemas.openxmlformats.org/officeDocument/2006/relationships/diagramColors" Target="../diagrams/colors2.xml"/><Relationship Id="rId15" Type="http://schemas.microsoft.com/office/2007/relationships/diagramDrawing" Target="../diagrams/drawing3.xml"/><Relationship Id="rId23" Type="http://schemas.openxmlformats.org/officeDocument/2006/relationships/image" Target="../media/image18.jpg"/><Relationship Id="rId10" Type="http://schemas.openxmlformats.org/officeDocument/2006/relationships/hyperlink" Target="https://blogabdulhalim.blogspot.com/2019/10/tampilan-dan-bagian-worksheet-microsoft-excel.html" TargetMode="External"/><Relationship Id="rId19" Type="http://schemas.openxmlformats.org/officeDocument/2006/relationships/diagramLayout" Target="../diagrams/layout4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5.png"/><Relationship Id="rId14" Type="http://schemas.openxmlformats.org/officeDocument/2006/relationships/diagramColors" Target="../diagrams/colors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amanirepo/QASqlGen/blob/main/generateCompareSQL_v_1_0.xls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75955B3A-C08D-43E6-ABEF-A4F616FB6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C719694A-8B4E-4127-9C08-9B8F39B6F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52D36E6B-D7EF-409B-B48D-1628C06EE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C17D7-35AF-8746-951B-646BA7557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3854831"/>
            <a:ext cx="5278995" cy="21565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600" dirty="0">
                <a:solidFill>
                  <a:schemeClr val="accent6"/>
                </a:solidFill>
              </a:rPr>
              <a:t>Ramani’s POV</a:t>
            </a:r>
            <a:br>
              <a:rPr lang="en-US" sz="3600" dirty="0">
                <a:solidFill>
                  <a:schemeClr val="accent6"/>
                </a:solidFill>
              </a:rPr>
            </a:br>
            <a:r>
              <a:rPr lang="en-US" sz="3600" dirty="0">
                <a:solidFill>
                  <a:schemeClr val="accent6"/>
                </a:solidFill>
              </a:rPr>
              <a:t>QA Script Generation </a:t>
            </a:r>
            <a:br>
              <a:rPr lang="en-US" sz="3600" dirty="0">
                <a:solidFill>
                  <a:schemeClr val="accent6"/>
                </a:solidFill>
              </a:rPr>
            </a:br>
            <a:r>
              <a:rPr lang="en-US" sz="3600" dirty="0">
                <a:solidFill>
                  <a:schemeClr val="accent6"/>
                </a:solidFill>
              </a:rPr>
              <a:t>Relational Data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C4376-3304-8648-96C8-CADC69E0F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7562" y="3960062"/>
            <a:ext cx="4700133" cy="2156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200" dirty="0"/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816D2053-BB10-4615-A38D-86EEC0D8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422144" cy="3599020"/>
          </a:xfrm>
          <a:prstGeom prst="rect">
            <a:avLst/>
          </a:prstGeom>
          <a:solidFill>
            <a:srgbClr val="E84C22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9" name="Picture 8" descr="Graphs and plots layered on a blue digital screen">
            <a:extLst>
              <a:ext uri="{FF2B5EF4-FFF2-40B4-BE49-F238E27FC236}">
                <a16:creationId xmlns:a16="http://schemas.microsoft.com/office/drawing/2014/main" id="{03ADD14E-7B11-DF4F-8463-ED25CA4D53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73" r="-1" b="34327"/>
          <a:stretch/>
        </p:blipFill>
        <p:spPr>
          <a:xfrm>
            <a:off x="422145" y="10"/>
            <a:ext cx="11082529" cy="3599011"/>
          </a:xfrm>
          <a:prstGeom prst="rect">
            <a:avLst/>
          </a:prstGeom>
        </p:spPr>
      </p:pic>
      <p:cxnSp>
        <p:nvCxnSpPr>
          <p:cNvPr id="29" name="Straight Connector 21">
            <a:extLst>
              <a:ext uri="{FF2B5EF4-FFF2-40B4-BE49-F238E27FC236}">
                <a16:creationId xmlns:a16="http://schemas.microsoft.com/office/drawing/2014/main" id="{CF2CC60F-C99A-48C5-856F-3C79856E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E84C2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8A2ED1C-4B10-41E7-9BF6-7447B99B9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E84C2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6C70AF3-3760-E841-A7C2-F0286C9E5769}"/>
              </a:ext>
            </a:extLst>
          </p:cNvPr>
          <p:cNvSpPr txBox="1"/>
          <p:nvPr/>
        </p:nvSpPr>
        <p:spPr>
          <a:xfrm>
            <a:off x="7006981" y="5368529"/>
            <a:ext cx="4480714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0070C0"/>
                </a:solidFill>
              </a:rPr>
              <a:t>Ramasubramaniam</a:t>
            </a:r>
            <a:r>
              <a:rPr lang="en-US" dirty="0">
                <a:solidFill>
                  <a:srgbClr val="0070C0"/>
                </a:solidFill>
              </a:rPr>
              <a:t> Ramani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https://www.linkedin.com/in/rramani44/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7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5C5C3-6320-B548-BA94-F7BD1D60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35" y="157269"/>
            <a:ext cx="10543032" cy="48868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Data Project Observations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767D0B9-BF20-42F0-A6C1-FDC69401F3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4639375"/>
              </p:ext>
            </p:extLst>
          </p:nvPr>
        </p:nvGraphicFramePr>
        <p:xfrm>
          <a:off x="935490" y="1747366"/>
          <a:ext cx="11256510" cy="4206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32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AEBA-F4E5-BF4B-975E-9EF10700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622" y="314791"/>
            <a:ext cx="10543032" cy="67284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Illustrative Process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38D3B24-2E85-F346-8A66-8937EFEBE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558" y="1294284"/>
            <a:ext cx="8115731" cy="4667250"/>
          </a:xfrm>
          <a:solidFill>
            <a:schemeClr val="accent2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  <a:miter lim="800000"/>
          </a:ln>
          <a:effectLst/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18CFB8F-2F11-6843-8315-A64471B69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836314"/>
              </p:ext>
            </p:extLst>
          </p:nvPr>
        </p:nvGraphicFramePr>
        <p:xfrm>
          <a:off x="8766433" y="1816442"/>
          <a:ext cx="2885009" cy="41889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85009">
                  <a:extLst>
                    <a:ext uri="{9D8B030D-6E8A-4147-A177-3AD203B41FA5}">
                      <a16:colId xmlns:a16="http://schemas.microsoft.com/office/drawing/2014/main" val="393609703"/>
                    </a:ext>
                  </a:extLst>
                </a:gridCol>
              </a:tblGrid>
              <a:tr h="1060933"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The mapping must be approved by business. They might delegate to BA team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135865"/>
                  </a:ext>
                </a:extLst>
              </a:tr>
              <a:tr h="99029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BA team works with business and technical teams to complete business and technical maps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8320"/>
                  </a:ext>
                </a:extLst>
              </a:tr>
              <a:tr h="108739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Automate the SQL generation as much as possible. Currently this is very manual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233827"/>
                  </a:ext>
                </a:extLst>
              </a:tr>
              <a:tr h="105032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Developer will unit test with a few records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026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45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7C09-7888-854B-A012-53366A6E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6"/>
            <a:ext cx="10543032" cy="63577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Solution Features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A7E82E-E136-402B-A369-02CA0F3741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3519553"/>
              </p:ext>
            </p:extLst>
          </p:nvPr>
        </p:nvGraphicFramePr>
        <p:xfrm>
          <a:off x="420624" y="905349"/>
          <a:ext cx="10871490" cy="5491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Database outline">
            <a:extLst>
              <a:ext uri="{FF2B5EF4-FFF2-40B4-BE49-F238E27FC236}">
                <a16:creationId xmlns:a16="http://schemas.microsoft.com/office/drawing/2014/main" id="{C8CD1275-24DB-BC42-90D1-9307C69B08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71893" y="2975942"/>
            <a:ext cx="549837" cy="549837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AC98A7B-3815-9041-ADA8-DE848AC631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7182378" y="3115513"/>
            <a:ext cx="424543" cy="424543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FCD701C7-2118-F443-817E-C1F1188F9F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1875559"/>
              </p:ext>
            </p:extLst>
          </p:nvPr>
        </p:nvGraphicFramePr>
        <p:xfrm>
          <a:off x="2945135" y="1195194"/>
          <a:ext cx="1757494" cy="441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24" name="Graphic 23" descr="Scroll outline">
            <a:extLst>
              <a:ext uri="{FF2B5EF4-FFF2-40B4-BE49-F238E27FC236}">
                <a16:creationId xmlns:a16="http://schemas.microsoft.com/office/drawing/2014/main" id="{B9B97BE4-7226-A441-9A26-688A1D37B20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735055" y="3093742"/>
            <a:ext cx="457200" cy="457200"/>
          </a:xfrm>
          <a:prstGeom prst="rect">
            <a:avLst/>
          </a:prstGeom>
        </p:spPr>
      </p:pic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72BB6FC2-AE63-7647-8DDD-97ECBB293F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66740"/>
              </p:ext>
            </p:extLst>
          </p:nvPr>
        </p:nvGraphicFramePr>
        <p:xfrm>
          <a:off x="10507087" y="5230176"/>
          <a:ext cx="913135" cy="635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pic>
        <p:nvPicPr>
          <p:cNvPr id="40" name="Picture 39" descr="Codes on papers">
            <a:extLst>
              <a:ext uri="{FF2B5EF4-FFF2-40B4-BE49-F238E27FC236}">
                <a16:creationId xmlns:a16="http://schemas.microsoft.com/office/drawing/2014/main" id="{6E441676-5EAA-7942-8D7B-F1DD82549FCB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944678" y="5500823"/>
            <a:ext cx="547689" cy="365126"/>
          </a:xfrm>
          <a:prstGeom prst="rect">
            <a:avLst/>
          </a:prstGeom>
        </p:spPr>
      </p:pic>
      <p:pic>
        <p:nvPicPr>
          <p:cNvPr id="44" name="Picture 43" descr="Multicolored fiber cables">
            <a:extLst>
              <a:ext uri="{FF2B5EF4-FFF2-40B4-BE49-F238E27FC236}">
                <a16:creationId xmlns:a16="http://schemas.microsoft.com/office/drawing/2014/main" id="{68AA81FF-38D4-F844-8A61-10A4F1E3E13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215937" y="5500823"/>
            <a:ext cx="549837" cy="36512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F5A9D6-E70A-324C-9BF6-9CC08555BD8E}"/>
              </a:ext>
            </a:extLst>
          </p:cNvPr>
          <p:cNvSpPr txBox="1"/>
          <p:nvPr/>
        </p:nvSpPr>
        <p:spPr>
          <a:xfrm>
            <a:off x="2945135" y="7315200"/>
            <a:ext cx="6344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840E3A9-99F7-B14F-9D4D-0D3ED2C0555F}"/>
              </a:ext>
            </a:extLst>
          </p:cNvPr>
          <p:cNvSpPr txBox="1"/>
          <p:nvPr/>
        </p:nvSpPr>
        <p:spPr>
          <a:xfrm>
            <a:off x="1914382" y="6201347"/>
            <a:ext cx="9049272" cy="46166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Estimated saving between ½ hour to ½ day per ETL pipeline</a:t>
            </a:r>
          </a:p>
        </p:txBody>
      </p:sp>
    </p:spTree>
    <p:extLst>
      <p:ext uri="{BB962C8B-B14F-4D97-AF65-F5344CB8AC3E}">
        <p14:creationId xmlns:p14="http://schemas.microsoft.com/office/powerpoint/2010/main" val="267231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6BC6-345A-EE42-A16F-9CD087A4B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8615"/>
            <a:ext cx="10543032" cy="13255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Sample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F6FA41-E012-5E40-88D2-B742D81D6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69" y="4383871"/>
            <a:ext cx="11047481" cy="576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104F4F-B037-BB4A-97DD-A89C837D0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9" y="2084428"/>
            <a:ext cx="10960100" cy="13208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761FF02-4EC2-7D47-B179-A2A53EA0EBAB}"/>
              </a:ext>
            </a:extLst>
          </p:cNvPr>
          <p:cNvCxnSpPr/>
          <p:nvPr/>
        </p:nvCxnSpPr>
        <p:spPr>
          <a:xfrm>
            <a:off x="5058561" y="4177717"/>
            <a:ext cx="21391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5753C96-52B8-5541-9BFB-EC1C194748A3}"/>
              </a:ext>
            </a:extLst>
          </p:cNvPr>
          <p:cNvSpPr/>
          <p:nvPr/>
        </p:nvSpPr>
        <p:spPr>
          <a:xfrm>
            <a:off x="5058561" y="4177717"/>
            <a:ext cx="2323751" cy="11409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B76904-F31D-EE49-BCBA-831C440E3221}"/>
              </a:ext>
            </a:extLst>
          </p:cNvPr>
          <p:cNvSpPr/>
          <p:nvPr/>
        </p:nvSpPr>
        <p:spPr>
          <a:xfrm>
            <a:off x="9202723" y="4177717"/>
            <a:ext cx="1040235" cy="11409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C588DF1-DB12-F24B-9C50-3C9C4A483153}"/>
              </a:ext>
            </a:extLst>
          </p:cNvPr>
          <p:cNvGrpSpPr/>
          <p:nvPr/>
        </p:nvGrpSpPr>
        <p:grpSpPr>
          <a:xfrm>
            <a:off x="630621" y="1008276"/>
            <a:ext cx="10259051" cy="717459"/>
            <a:chOff x="0" y="537716"/>
            <a:chExt cx="3397340" cy="203840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651CAC1-CACF-B14F-9BD7-99382CBF9B5E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6274CB-8DD7-664D-9D88-D6E64D4F34DD}"/>
                </a:ext>
              </a:extLst>
            </p:cNvPr>
            <p:cNvSpPr txBox="1"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>
                  <a:solidFill>
                    <a:schemeClr val="bg1"/>
                  </a:solidFill>
                </a:rPr>
                <a:t>Discover ! Experiment with the Excel worksheet at  </a:t>
              </a:r>
              <a:r>
                <a:rPr lang="en-US" u="sng" kern="12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https://github.com/ramanirepo/QASqlGen/blob/main/generateCompareSQL_v_1_0.xlsm</a:t>
              </a:r>
              <a:endParaRPr lang="en-US" u="sng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BF12DE-4D1B-2748-BDCF-13B23A7F5C04}"/>
              </a:ext>
            </a:extLst>
          </p:cNvPr>
          <p:cNvGrpSpPr/>
          <p:nvPr/>
        </p:nvGrpSpPr>
        <p:grpSpPr>
          <a:xfrm>
            <a:off x="630620" y="5446589"/>
            <a:ext cx="10259051" cy="806269"/>
            <a:chOff x="0" y="537716"/>
            <a:chExt cx="3397340" cy="229072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AD492F3-4EC4-994E-B875-4A73CE383A29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E3F7556-D617-1042-895D-B0C324E4416C}"/>
                </a:ext>
              </a:extLst>
            </p:cNvPr>
            <p:cNvSpPr txBox="1"/>
            <p:nvPr/>
          </p:nvSpPr>
          <p:spPr>
            <a:xfrm>
              <a:off x="0" y="790038"/>
              <a:ext cx="3397340" cy="20384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difference column indicators are on far right</a:t>
              </a:r>
            </a:p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columns are listed as pairs – source followed by Target </a:t>
              </a:r>
              <a:endParaRPr lang="en-US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32472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AnalogousFromDarkSeedLeftStep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Dante">
      <a:majorFont>
        <a:latin typeface="Univers Light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1425</TotalTime>
  <Words>274</Words>
  <Application>Microsoft Macintosh PowerPoint</Application>
  <PresentationFormat>Widescreen</PresentationFormat>
  <Paragraphs>29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Dante (Headings)2</vt:lpstr>
      <vt:lpstr>Helvetica Neue Medium</vt:lpstr>
      <vt:lpstr>Univers</vt:lpstr>
      <vt:lpstr>Univers Light</vt:lpstr>
      <vt:lpstr>Wingdings 2</vt:lpstr>
      <vt:lpstr>OffsetVTI</vt:lpstr>
      <vt:lpstr>Ramani’s POV QA Script Generation  Relational Data Projects</vt:lpstr>
      <vt:lpstr>Data Project Observations</vt:lpstr>
      <vt:lpstr>Illustrative Process</vt:lpstr>
      <vt:lpstr>Solution Features </vt:lpstr>
      <vt:lpstr>Sample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Projects</dc:title>
  <dc:creator>Jayasree Ramani</dc:creator>
  <cp:lastModifiedBy>Jayasree Ramani</cp:lastModifiedBy>
  <cp:revision>3</cp:revision>
  <dcterms:created xsi:type="dcterms:W3CDTF">2022-02-19T01:03:33Z</dcterms:created>
  <dcterms:modified xsi:type="dcterms:W3CDTF">2022-02-21T15:43:43Z</dcterms:modified>
</cp:coreProperties>
</file>

<file path=docProps/thumbnail.jpeg>
</file>